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63" r:id="rId3"/>
    <p:sldId id="274" r:id="rId4"/>
    <p:sldId id="265" r:id="rId5"/>
    <p:sldId id="277" r:id="rId6"/>
    <p:sldId id="281" r:id="rId7"/>
    <p:sldId id="280" r:id="rId8"/>
    <p:sldId id="260" r:id="rId9"/>
    <p:sldId id="271" r:id="rId10"/>
    <p:sldId id="267" r:id="rId11"/>
    <p:sldId id="270" r:id="rId12"/>
    <p:sldId id="272" r:id="rId13"/>
    <p:sldId id="282" r:id="rId14"/>
    <p:sldId id="268" r:id="rId15"/>
    <p:sldId id="273" r:id="rId16"/>
    <p:sldId id="266" r:id="rId17"/>
    <p:sldId id="275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E00"/>
    <a:srgbClr val="FF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19"/>
    <p:restoredTop sz="95588"/>
  </p:normalViewPr>
  <p:slideViewPr>
    <p:cSldViewPr snapToGrid="0" snapToObjects="1">
      <p:cViewPr varScale="1">
        <p:scale>
          <a:sx n="98" d="100"/>
          <a:sy n="98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937B3-49DA-4C64-9FD0-569BEE322E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0FAA2A-B944-4EEF-8364-BDBB5B89D01D}">
      <dgm:prSet/>
      <dgm:spPr/>
      <dgm:t>
        <a:bodyPr/>
        <a:lstStyle/>
        <a:p>
          <a:r>
            <a:rPr lang="en-US" dirty="0"/>
            <a:t>We are a Web Application…</a:t>
          </a:r>
        </a:p>
      </dgm:t>
    </dgm:pt>
    <dgm:pt modelId="{6237FE1A-A6B5-4109-ADDB-61848E98AA12}" type="parTrans" cxnId="{5A8B0863-45BE-42A9-AE62-A67C1238BB5F}">
      <dgm:prSet/>
      <dgm:spPr/>
      <dgm:t>
        <a:bodyPr/>
        <a:lstStyle/>
        <a:p>
          <a:endParaRPr lang="en-US"/>
        </a:p>
      </dgm:t>
    </dgm:pt>
    <dgm:pt modelId="{48C9E338-FAF2-4569-8D11-020E0FB8E97A}" type="sibTrans" cxnId="{5A8B0863-45BE-42A9-AE62-A67C1238BB5F}">
      <dgm:prSet/>
      <dgm:spPr/>
      <dgm:t>
        <a:bodyPr/>
        <a:lstStyle/>
        <a:p>
          <a:endParaRPr lang="en-US"/>
        </a:p>
      </dgm:t>
    </dgm:pt>
    <dgm:pt modelId="{8BEF64C2-4A49-42FB-8DEE-ECAF74504CFC}">
      <dgm:prSet/>
      <dgm:spPr/>
      <dgm:t>
        <a:bodyPr/>
        <a:lstStyle/>
        <a:p>
          <a:r>
            <a:rPr lang="en-US" dirty="0"/>
            <a:t>that Centralizes Charitable Organizations and Activities,</a:t>
          </a:r>
        </a:p>
      </dgm:t>
    </dgm:pt>
    <dgm:pt modelId="{2CBA8A19-5A07-4262-AB44-E05AE4AF1F86}" type="parTrans" cxnId="{BB7832BC-98A3-40D9-8A83-669B0AF0A6AE}">
      <dgm:prSet/>
      <dgm:spPr/>
      <dgm:t>
        <a:bodyPr/>
        <a:lstStyle/>
        <a:p>
          <a:endParaRPr lang="en-US"/>
        </a:p>
      </dgm:t>
    </dgm:pt>
    <dgm:pt modelId="{49277F04-AEBD-4046-9810-B145C8B7FC79}" type="sibTrans" cxnId="{BB7832BC-98A3-40D9-8A83-669B0AF0A6AE}">
      <dgm:prSet/>
      <dgm:spPr/>
      <dgm:t>
        <a:bodyPr/>
        <a:lstStyle/>
        <a:p>
          <a:endParaRPr lang="en-US"/>
        </a:p>
      </dgm:t>
    </dgm:pt>
    <dgm:pt modelId="{9E18FF6A-F8A9-4B40-95B4-E86FE4551EBC}">
      <dgm:prSet/>
      <dgm:spPr/>
      <dgm:t>
        <a:bodyPr/>
        <a:lstStyle/>
        <a:p>
          <a:r>
            <a:rPr lang="en-US" dirty="0"/>
            <a:t>provides a Social Media Platform to connect Charitable users,</a:t>
          </a:r>
        </a:p>
      </dgm:t>
    </dgm:pt>
    <dgm:pt modelId="{EED81E85-9059-41D8-B7AE-F7DC52A1A1C0}" type="parTrans" cxnId="{DE2EEE09-3588-4AD4-8DBB-4D3BAF7F335A}">
      <dgm:prSet/>
      <dgm:spPr/>
      <dgm:t>
        <a:bodyPr/>
        <a:lstStyle/>
        <a:p>
          <a:endParaRPr lang="en-US"/>
        </a:p>
      </dgm:t>
    </dgm:pt>
    <dgm:pt modelId="{8FC94E03-C1D5-4386-B176-E826FFF2555D}" type="sibTrans" cxnId="{DE2EEE09-3588-4AD4-8DBB-4D3BAF7F335A}">
      <dgm:prSet/>
      <dgm:spPr/>
      <dgm:t>
        <a:bodyPr/>
        <a:lstStyle/>
        <a:p>
          <a:endParaRPr lang="en-US"/>
        </a:p>
      </dgm:t>
    </dgm:pt>
    <dgm:pt modelId="{FCEC7FE2-0043-4D53-AD1A-4BDF829A2830}">
      <dgm:prSet/>
      <dgm:spPr/>
      <dgm:t>
        <a:bodyPr/>
        <a:lstStyle/>
        <a:p>
          <a:r>
            <a:rPr lang="en-US"/>
            <a:t>and are non-profit (we are free!)</a:t>
          </a:r>
        </a:p>
      </dgm:t>
    </dgm:pt>
    <dgm:pt modelId="{5CC6A3A7-6EB0-4CEA-97BE-98AAA906F955}" type="parTrans" cxnId="{B61648C7-DA6E-4FF1-A7B9-CD50CB0581F0}">
      <dgm:prSet/>
      <dgm:spPr/>
      <dgm:t>
        <a:bodyPr/>
        <a:lstStyle/>
        <a:p>
          <a:endParaRPr lang="en-US"/>
        </a:p>
      </dgm:t>
    </dgm:pt>
    <dgm:pt modelId="{718E54E6-4609-44FA-B0F9-ECB9565A682B}" type="sibTrans" cxnId="{B61648C7-DA6E-4FF1-A7B9-CD50CB0581F0}">
      <dgm:prSet/>
      <dgm:spPr/>
      <dgm:t>
        <a:bodyPr/>
        <a:lstStyle/>
        <a:p>
          <a:endParaRPr lang="en-US"/>
        </a:p>
      </dgm:t>
    </dgm:pt>
    <dgm:pt modelId="{C8BE6F4B-7C06-4ABB-AB9B-4E6300DA05B0}" type="pres">
      <dgm:prSet presAssocID="{F10937B3-49DA-4C64-9FD0-569BEE322E94}" presName="root" presStyleCnt="0">
        <dgm:presLayoutVars>
          <dgm:dir/>
          <dgm:resizeHandles val="exact"/>
        </dgm:presLayoutVars>
      </dgm:prSet>
      <dgm:spPr/>
    </dgm:pt>
    <dgm:pt modelId="{FEDA97D1-A83C-4C33-8DD0-9B4DEC62797F}" type="pres">
      <dgm:prSet presAssocID="{710FAA2A-B944-4EEF-8364-BDBB5B89D01D}" presName="compNode" presStyleCnt="0"/>
      <dgm:spPr/>
    </dgm:pt>
    <dgm:pt modelId="{4B38FE76-7CB4-400A-938F-9C94CDBBD03D}" type="pres">
      <dgm:prSet presAssocID="{710FAA2A-B944-4EEF-8364-BDBB5B89D01D}" presName="bgRect" presStyleLbl="bgShp" presStyleIdx="0" presStyleCnt="4"/>
      <dgm:spPr/>
    </dgm:pt>
    <dgm:pt modelId="{4106ED5B-2C5B-4994-A342-3FBE61184705}" type="pres">
      <dgm:prSet presAssocID="{710FAA2A-B944-4EEF-8364-BDBB5B89D0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C00668B-7D95-44B2-BCC6-9A97115F2170}" type="pres">
      <dgm:prSet presAssocID="{710FAA2A-B944-4EEF-8364-BDBB5B89D01D}" presName="spaceRect" presStyleCnt="0"/>
      <dgm:spPr/>
    </dgm:pt>
    <dgm:pt modelId="{82C6A1D0-BC9A-4D34-A25B-99AB5266055E}" type="pres">
      <dgm:prSet presAssocID="{710FAA2A-B944-4EEF-8364-BDBB5B89D01D}" presName="parTx" presStyleLbl="revTx" presStyleIdx="0" presStyleCnt="4">
        <dgm:presLayoutVars>
          <dgm:chMax val="0"/>
          <dgm:chPref val="0"/>
        </dgm:presLayoutVars>
      </dgm:prSet>
      <dgm:spPr/>
    </dgm:pt>
    <dgm:pt modelId="{431C5972-80C5-4B32-83A2-1FBB1682A5B2}" type="pres">
      <dgm:prSet presAssocID="{48C9E338-FAF2-4569-8D11-020E0FB8E97A}" presName="sibTrans" presStyleCnt="0"/>
      <dgm:spPr/>
    </dgm:pt>
    <dgm:pt modelId="{3D779306-B51F-4132-9132-F5C22DE73821}" type="pres">
      <dgm:prSet presAssocID="{8BEF64C2-4A49-42FB-8DEE-ECAF74504CFC}" presName="compNode" presStyleCnt="0"/>
      <dgm:spPr/>
    </dgm:pt>
    <dgm:pt modelId="{B67DC90E-C0AB-4273-98E5-2505C883A457}" type="pres">
      <dgm:prSet presAssocID="{8BEF64C2-4A49-42FB-8DEE-ECAF74504CFC}" presName="bgRect" presStyleLbl="bgShp" presStyleIdx="1" presStyleCnt="4"/>
      <dgm:spPr/>
    </dgm:pt>
    <dgm:pt modelId="{6B6F4DD4-13A7-4DBA-9305-DF3099E5432F}" type="pres">
      <dgm:prSet presAssocID="{8BEF64C2-4A49-42FB-8DEE-ECAF74504C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A640EC6-0017-47CB-BF9E-CB756474D1FF}" type="pres">
      <dgm:prSet presAssocID="{8BEF64C2-4A49-42FB-8DEE-ECAF74504CFC}" presName="spaceRect" presStyleCnt="0"/>
      <dgm:spPr/>
    </dgm:pt>
    <dgm:pt modelId="{8A4CAFDD-94F5-4CE5-A10A-A86821A6D647}" type="pres">
      <dgm:prSet presAssocID="{8BEF64C2-4A49-42FB-8DEE-ECAF74504CFC}" presName="parTx" presStyleLbl="revTx" presStyleIdx="1" presStyleCnt="4">
        <dgm:presLayoutVars>
          <dgm:chMax val="0"/>
          <dgm:chPref val="0"/>
        </dgm:presLayoutVars>
      </dgm:prSet>
      <dgm:spPr/>
    </dgm:pt>
    <dgm:pt modelId="{542E34A9-54DE-447C-A1A2-C509DD1E7223}" type="pres">
      <dgm:prSet presAssocID="{49277F04-AEBD-4046-9810-B145C8B7FC79}" presName="sibTrans" presStyleCnt="0"/>
      <dgm:spPr/>
    </dgm:pt>
    <dgm:pt modelId="{D36536E5-61CD-4590-BFAD-44BCBA7AE247}" type="pres">
      <dgm:prSet presAssocID="{9E18FF6A-F8A9-4B40-95B4-E86FE4551EBC}" presName="compNode" presStyleCnt="0"/>
      <dgm:spPr/>
    </dgm:pt>
    <dgm:pt modelId="{F1791F58-2E17-4944-B714-42C743E045AA}" type="pres">
      <dgm:prSet presAssocID="{9E18FF6A-F8A9-4B40-95B4-E86FE4551EBC}" presName="bgRect" presStyleLbl="bgShp" presStyleIdx="2" presStyleCnt="4"/>
      <dgm:spPr/>
    </dgm:pt>
    <dgm:pt modelId="{17D9E40B-CFDA-4BD0-AB4A-F1945AE33851}" type="pres">
      <dgm:prSet presAssocID="{9E18FF6A-F8A9-4B40-95B4-E86FE4551E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E79BEF3-A85C-4CF8-8242-7CC4CCD9F858}" type="pres">
      <dgm:prSet presAssocID="{9E18FF6A-F8A9-4B40-95B4-E86FE4551EBC}" presName="spaceRect" presStyleCnt="0"/>
      <dgm:spPr/>
    </dgm:pt>
    <dgm:pt modelId="{06B417E1-6CDE-4ED1-956B-3D54FA85FF81}" type="pres">
      <dgm:prSet presAssocID="{9E18FF6A-F8A9-4B40-95B4-E86FE4551EBC}" presName="parTx" presStyleLbl="revTx" presStyleIdx="2" presStyleCnt="4">
        <dgm:presLayoutVars>
          <dgm:chMax val="0"/>
          <dgm:chPref val="0"/>
        </dgm:presLayoutVars>
      </dgm:prSet>
      <dgm:spPr/>
    </dgm:pt>
    <dgm:pt modelId="{094530ED-060B-4B81-A2C9-5307E955E8F0}" type="pres">
      <dgm:prSet presAssocID="{8FC94E03-C1D5-4386-B176-E826FFF2555D}" presName="sibTrans" presStyleCnt="0"/>
      <dgm:spPr/>
    </dgm:pt>
    <dgm:pt modelId="{90425EF8-A4C0-439A-8017-DDA6C2BBD1A6}" type="pres">
      <dgm:prSet presAssocID="{FCEC7FE2-0043-4D53-AD1A-4BDF829A2830}" presName="compNode" presStyleCnt="0"/>
      <dgm:spPr/>
    </dgm:pt>
    <dgm:pt modelId="{577BCF71-34FE-4173-84F1-2E78D11B96CB}" type="pres">
      <dgm:prSet presAssocID="{FCEC7FE2-0043-4D53-AD1A-4BDF829A2830}" presName="bgRect" presStyleLbl="bgShp" presStyleIdx="3" presStyleCnt="4"/>
      <dgm:spPr/>
    </dgm:pt>
    <dgm:pt modelId="{7F9B4649-7E56-493F-AEC0-A902B058A9F0}" type="pres">
      <dgm:prSet presAssocID="{FCEC7FE2-0043-4D53-AD1A-4BDF829A28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9662AF3-E21E-4982-A802-165408330CD9}" type="pres">
      <dgm:prSet presAssocID="{FCEC7FE2-0043-4D53-AD1A-4BDF829A2830}" presName="spaceRect" presStyleCnt="0"/>
      <dgm:spPr/>
    </dgm:pt>
    <dgm:pt modelId="{1EED6254-E694-46C1-B0A4-3753B34E857D}" type="pres">
      <dgm:prSet presAssocID="{FCEC7FE2-0043-4D53-AD1A-4BDF829A283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C8C9D04-D009-4CFC-A446-AAC6DF5FFE2A}" type="presOf" srcId="{FCEC7FE2-0043-4D53-AD1A-4BDF829A2830}" destId="{1EED6254-E694-46C1-B0A4-3753B34E857D}" srcOrd="0" destOrd="0" presId="urn:microsoft.com/office/officeart/2018/2/layout/IconVerticalSolidList"/>
    <dgm:cxn modelId="{DE2EEE09-3588-4AD4-8DBB-4D3BAF7F335A}" srcId="{F10937B3-49DA-4C64-9FD0-569BEE322E94}" destId="{9E18FF6A-F8A9-4B40-95B4-E86FE4551EBC}" srcOrd="2" destOrd="0" parTransId="{EED81E85-9059-41D8-B7AE-F7DC52A1A1C0}" sibTransId="{8FC94E03-C1D5-4386-B176-E826FFF2555D}"/>
    <dgm:cxn modelId="{CBA65513-AF34-41F1-9D7A-211ECAFADA9D}" type="presOf" srcId="{8BEF64C2-4A49-42FB-8DEE-ECAF74504CFC}" destId="{8A4CAFDD-94F5-4CE5-A10A-A86821A6D647}" srcOrd="0" destOrd="0" presId="urn:microsoft.com/office/officeart/2018/2/layout/IconVerticalSolidList"/>
    <dgm:cxn modelId="{5A8B0863-45BE-42A9-AE62-A67C1238BB5F}" srcId="{F10937B3-49DA-4C64-9FD0-569BEE322E94}" destId="{710FAA2A-B944-4EEF-8364-BDBB5B89D01D}" srcOrd="0" destOrd="0" parTransId="{6237FE1A-A6B5-4109-ADDB-61848E98AA12}" sibTransId="{48C9E338-FAF2-4569-8D11-020E0FB8E97A}"/>
    <dgm:cxn modelId="{BB7832BC-98A3-40D9-8A83-669B0AF0A6AE}" srcId="{F10937B3-49DA-4C64-9FD0-569BEE322E94}" destId="{8BEF64C2-4A49-42FB-8DEE-ECAF74504CFC}" srcOrd="1" destOrd="0" parTransId="{2CBA8A19-5A07-4262-AB44-E05AE4AF1F86}" sibTransId="{49277F04-AEBD-4046-9810-B145C8B7FC79}"/>
    <dgm:cxn modelId="{B61648C7-DA6E-4FF1-A7B9-CD50CB0581F0}" srcId="{F10937B3-49DA-4C64-9FD0-569BEE322E94}" destId="{FCEC7FE2-0043-4D53-AD1A-4BDF829A2830}" srcOrd="3" destOrd="0" parTransId="{5CC6A3A7-6EB0-4CEA-97BE-98AAA906F955}" sibTransId="{718E54E6-4609-44FA-B0F9-ECB9565A682B}"/>
    <dgm:cxn modelId="{F63310C8-CE7A-4170-8C23-D0049D43C539}" type="presOf" srcId="{9E18FF6A-F8A9-4B40-95B4-E86FE4551EBC}" destId="{06B417E1-6CDE-4ED1-956B-3D54FA85FF81}" srcOrd="0" destOrd="0" presId="urn:microsoft.com/office/officeart/2018/2/layout/IconVerticalSolidList"/>
    <dgm:cxn modelId="{964189EE-5B79-46AC-BD62-5F82B4B084F3}" type="presOf" srcId="{710FAA2A-B944-4EEF-8364-BDBB5B89D01D}" destId="{82C6A1D0-BC9A-4D34-A25B-99AB5266055E}" srcOrd="0" destOrd="0" presId="urn:microsoft.com/office/officeart/2018/2/layout/IconVerticalSolidList"/>
    <dgm:cxn modelId="{F3708FF0-21CA-4AB5-B1AC-99B490ADE788}" type="presOf" srcId="{F10937B3-49DA-4C64-9FD0-569BEE322E94}" destId="{C8BE6F4B-7C06-4ABB-AB9B-4E6300DA05B0}" srcOrd="0" destOrd="0" presId="urn:microsoft.com/office/officeart/2018/2/layout/IconVerticalSolidList"/>
    <dgm:cxn modelId="{300D2898-E7BC-447C-826C-19413E7E4FE7}" type="presParOf" srcId="{C8BE6F4B-7C06-4ABB-AB9B-4E6300DA05B0}" destId="{FEDA97D1-A83C-4C33-8DD0-9B4DEC62797F}" srcOrd="0" destOrd="0" presId="urn:microsoft.com/office/officeart/2018/2/layout/IconVerticalSolidList"/>
    <dgm:cxn modelId="{AB5EB7B4-6790-49A5-B596-9D40D92EA817}" type="presParOf" srcId="{FEDA97D1-A83C-4C33-8DD0-9B4DEC62797F}" destId="{4B38FE76-7CB4-400A-938F-9C94CDBBD03D}" srcOrd="0" destOrd="0" presId="urn:microsoft.com/office/officeart/2018/2/layout/IconVerticalSolidList"/>
    <dgm:cxn modelId="{D67A78B7-0A61-43A5-852F-FF09BFCF731C}" type="presParOf" srcId="{FEDA97D1-A83C-4C33-8DD0-9B4DEC62797F}" destId="{4106ED5B-2C5B-4994-A342-3FBE61184705}" srcOrd="1" destOrd="0" presId="urn:microsoft.com/office/officeart/2018/2/layout/IconVerticalSolidList"/>
    <dgm:cxn modelId="{F4CCB0CF-F240-47D8-80E8-0620A7425737}" type="presParOf" srcId="{FEDA97D1-A83C-4C33-8DD0-9B4DEC62797F}" destId="{DC00668B-7D95-44B2-BCC6-9A97115F2170}" srcOrd="2" destOrd="0" presId="urn:microsoft.com/office/officeart/2018/2/layout/IconVerticalSolidList"/>
    <dgm:cxn modelId="{7254C365-4647-4EAC-B606-1CB521D05BD4}" type="presParOf" srcId="{FEDA97D1-A83C-4C33-8DD0-9B4DEC62797F}" destId="{82C6A1D0-BC9A-4D34-A25B-99AB5266055E}" srcOrd="3" destOrd="0" presId="urn:microsoft.com/office/officeart/2018/2/layout/IconVerticalSolidList"/>
    <dgm:cxn modelId="{871D6DDD-481B-4ACD-BD08-866B4E26DB10}" type="presParOf" srcId="{C8BE6F4B-7C06-4ABB-AB9B-4E6300DA05B0}" destId="{431C5972-80C5-4B32-83A2-1FBB1682A5B2}" srcOrd="1" destOrd="0" presId="urn:microsoft.com/office/officeart/2018/2/layout/IconVerticalSolidList"/>
    <dgm:cxn modelId="{B29DA437-ABA9-416D-A104-8F2815BF94C8}" type="presParOf" srcId="{C8BE6F4B-7C06-4ABB-AB9B-4E6300DA05B0}" destId="{3D779306-B51F-4132-9132-F5C22DE73821}" srcOrd="2" destOrd="0" presId="urn:microsoft.com/office/officeart/2018/2/layout/IconVerticalSolidList"/>
    <dgm:cxn modelId="{FED3ADC9-010C-4544-913B-AFCD904A9FB2}" type="presParOf" srcId="{3D779306-B51F-4132-9132-F5C22DE73821}" destId="{B67DC90E-C0AB-4273-98E5-2505C883A457}" srcOrd="0" destOrd="0" presId="urn:microsoft.com/office/officeart/2018/2/layout/IconVerticalSolidList"/>
    <dgm:cxn modelId="{1F376703-8C4A-45E2-A4FE-880B5EEFA4D1}" type="presParOf" srcId="{3D779306-B51F-4132-9132-F5C22DE73821}" destId="{6B6F4DD4-13A7-4DBA-9305-DF3099E5432F}" srcOrd="1" destOrd="0" presId="urn:microsoft.com/office/officeart/2018/2/layout/IconVerticalSolidList"/>
    <dgm:cxn modelId="{220EC720-297E-455E-887E-255F95E4C1F2}" type="presParOf" srcId="{3D779306-B51F-4132-9132-F5C22DE73821}" destId="{9A640EC6-0017-47CB-BF9E-CB756474D1FF}" srcOrd="2" destOrd="0" presId="urn:microsoft.com/office/officeart/2018/2/layout/IconVerticalSolidList"/>
    <dgm:cxn modelId="{51C4508D-DDBF-4E0C-9AAC-659130424F05}" type="presParOf" srcId="{3D779306-B51F-4132-9132-F5C22DE73821}" destId="{8A4CAFDD-94F5-4CE5-A10A-A86821A6D647}" srcOrd="3" destOrd="0" presId="urn:microsoft.com/office/officeart/2018/2/layout/IconVerticalSolidList"/>
    <dgm:cxn modelId="{5CE41D0E-FD9E-46E9-AFFE-7208827B8BDA}" type="presParOf" srcId="{C8BE6F4B-7C06-4ABB-AB9B-4E6300DA05B0}" destId="{542E34A9-54DE-447C-A1A2-C509DD1E7223}" srcOrd="3" destOrd="0" presId="urn:microsoft.com/office/officeart/2018/2/layout/IconVerticalSolidList"/>
    <dgm:cxn modelId="{B169D434-57C1-46DA-B1E2-3116BD61C950}" type="presParOf" srcId="{C8BE6F4B-7C06-4ABB-AB9B-4E6300DA05B0}" destId="{D36536E5-61CD-4590-BFAD-44BCBA7AE247}" srcOrd="4" destOrd="0" presId="urn:microsoft.com/office/officeart/2018/2/layout/IconVerticalSolidList"/>
    <dgm:cxn modelId="{FFEA3E12-8A4A-4AF8-91AC-A0DDA5DCFBCE}" type="presParOf" srcId="{D36536E5-61CD-4590-BFAD-44BCBA7AE247}" destId="{F1791F58-2E17-4944-B714-42C743E045AA}" srcOrd="0" destOrd="0" presId="urn:microsoft.com/office/officeart/2018/2/layout/IconVerticalSolidList"/>
    <dgm:cxn modelId="{31079B65-7B8F-4148-A42F-1B58039A2354}" type="presParOf" srcId="{D36536E5-61CD-4590-BFAD-44BCBA7AE247}" destId="{17D9E40B-CFDA-4BD0-AB4A-F1945AE33851}" srcOrd="1" destOrd="0" presId="urn:microsoft.com/office/officeart/2018/2/layout/IconVerticalSolidList"/>
    <dgm:cxn modelId="{5878099D-7534-4E6D-B3A5-CBB5D2A9F467}" type="presParOf" srcId="{D36536E5-61CD-4590-BFAD-44BCBA7AE247}" destId="{DE79BEF3-A85C-4CF8-8242-7CC4CCD9F858}" srcOrd="2" destOrd="0" presId="urn:microsoft.com/office/officeart/2018/2/layout/IconVerticalSolidList"/>
    <dgm:cxn modelId="{28CB7F8A-A67E-410D-AF9B-E29F0AFD3D80}" type="presParOf" srcId="{D36536E5-61CD-4590-BFAD-44BCBA7AE247}" destId="{06B417E1-6CDE-4ED1-956B-3D54FA85FF81}" srcOrd="3" destOrd="0" presId="urn:microsoft.com/office/officeart/2018/2/layout/IconVerticalSolidList"/>
    <dgm:cxn modelId="{E898CB28-767E-41B7-8196-980C38E39E6A}" type="presParOf" srcId="{C8BE6F4B-7C06-4ABB-AB9B-4E6300DA05B0}" destId="{094530ED-060B-4B81-A2C9-5307E955E8F0}" srcOrd="5" destOrd="0" presId="urn:microsoft.com/office/officeart/2018/2/layout/IconVerticalSolidList"/>
    <dgm:cxn modelId="{96C43962-058C-4EAE-A47B-2C21B9E05F7D}" type="presParOf" srcId="{C8BE6F4B-7C06-4ABB-AB9B-4E6300DA05B0}" destId="{90425EF8-A4C0-439A-8017-DDA6C2BBD1A6}" srcOrd="6" destOrd="0" presId="urn:microsoft.com/office/officeart/2018/2/layout/IconVerticalSolidList"/>
    <dgm:cxn modelId="{EC09D95B-6BC3-40A6-8FAA-44A7379854DC}" type="presParOf" srcId="{90425EF8-A4C0-439A-8017-DDA6C2BBD1A6}" destId="{577BCF71-34FE-4173-84F1-2E78D11B96CB}" srcOrd="0" destOrd="0" presId="urn:microsoft.com/office/officeart/2018/2/layout/IconVerticalSolidList"/>
    <dgm:cxn modelId="{61D0EA00-1D22-4A7F-834D-AABAF8FB40FC}" type="presParOf" srcId="{90425EF8-A4C0-439A-8017-DDA6C2BBD1A6}" destId="{7F9B4649-7E56-493F-AEC0-A902B058A9F0}" srcOrd="1" destOrd="0" presId="urn:microsoft.com/office/officeart/2018/2/layout/IconVerticalSolidList"/>
    <dgm:cxn modelId="{AA719AE4-ED50-400F-BA40-E7FBF5A1BF36}" type="presParOf" srcId="{90425EF8-A4C0-439A-8017-DDA6C2BBD1A6}" destId="{F9662AF3-E21E-4982-A802-165408330CD9}" srcOrd="2" destOrd="0" presId="urn:microsoft.com/office/officeart/2018/2/layout/IconVerticalSolidList"/>
    <dgm:cxn modelId="{5FED2F16-3496-449A-9A48-6C2415930058}" type="presParOf" srcId="{90425EF8-A4C0-439A-8017-DDA6C2BBD1A6}" destId="{1EED6254-E694-46C1-B0A4-3753B34E85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3F48D9-0539-E648-8A82-A8D469F204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3FE28980-2F57-A548-9F3A-299FE790EBE1}">
      <dgm:prSet custT="1"/>
      <dgm:spPr/>
      <dgm:t>
        <a:bodyPr/>
        <a:lstStyle/>
        <a:p>
          <a:pPr>
            <a:defRPr cap="all"/>
          </a:pPr>
          <a:r>
            <a:rPr lang="en-US" sz="1800" dirty="0"/>
            <a:t>Make getting involved with your community easier.</a:t>
          </a:r>
        </a:p>
      </dgm:t>
    </dgm:pt>
    <dgm:pt modelId="{74BAB027-3A1B-C145-88E2-0236E5D8FF13}" type="parTrans" cxnId="{05C161BC-53B6-7B43-8513-978505F9F32E}">
      <dgm:prSet/>
      <dgm:spPr/>
      <dgm:t>
        <a:bodyPr/>
        <a:lstStyle/>
        <a:p>
          <a:endParaRPr lang="en-US"/>
        </a:p>
      </dgm:t>
    </dgm:pt>
    <dgm:pt modelId="{5D767EF1-9F2A-FC4F-8893-70065733A8B3}" type="sibTrans" cxnId="{05C161BC-53B6-7B43-8513-978505F9F32E}">
      <dgm:prSet/>
      <dgm:spPr/>
      <dgm:t>
        <a:bodyPr/>
        <a:lstStyle/>
        <a:p>
          <a:endParaRPr lang="en-US"/>
        </a:p>
      </dgm:t>
    </dgm:pt>
    <dgm:pt modelId="{BC385C91-55EB-3C4A-A78D-D919A828D5BE}">
      <dgm:prSet custT="1"/>
      <dgm:spPr/>
      <dgm:t>
        <a:bodyPr/>
        <a:lstStyle/>
        <a:p>
          <a:pPr>
            <a:defRPr cap="all"/>
          </a:pPr>
          <a:r>
            <a:rPr lang="en-US" sz="1800" dirty="0"/>
            <a:t>Make learning about new causes and organizations easier.</a:t>
          </a:r>
        </a:p>
      </dgm:t>
    </dgm:pt>
    <dgm:pt modelId="{8BB7F170-3D01-9E49-86A6-C75C05971724}" type="parTrans" cxnId="{A654E06B-DAA5-8A49-9D82-D3741EED149D}">
      <dgm:prSet/>
      <dgm:spPr/>
      <dgm:t>
        <a:bodyPr/>
        <a:lstStyle/>
        <a:p>
          <a:endParaRPr lang="en-US"/>
        </a:p>
      </dgm:t>
    </dgm:pt>
    <dgm:pt modelId="{6AD03707-DBF4-C543-90A9-35032116FB1A}" type="sibTrans" cxnId="{A654E06B-DAA5-8A49-9D82-D3741EED149D}">
      <dgm:prSet/>
      <dgm:spPr/>
      <dgm:t>
        <a:bodyPr/>
        <a:lstStyle/>
        <a:p>
          <a:endParaRPr lang="en-US"/>
        </a:p>
      </dgm:t>
    </dgm:pt>
    <dgm:pt modelId="{2F4A2089-75D6-444C-95B6-8DAD015ECCB4}">
      <dgm:prSet/>
      <dgm:spPr/>
      <dgm:t>
        <a:bodyPr/>
        <a:lstStyle/>
        <a:p>
          <a:pPr>
            <a:defRPr cap="all"/>
          </a:pPr>
          <a:r>
            <a:rPr lang="en-US" dirty="0"/>
            <a:t>Encourage long-term involvement for causes you are passionate about.</a:t>
          </a:r>
        </a:p>
      </dgm:t>
    </dgm:pt>
    <dgm:pt modelId="{ADECA436-75F6-1143-8D82-8E816694FAE3}" type="parTrans" cxnId="{DC0A8157-89DE-1B4A-95AB-57172081BAF6}">
      <dgm:prSet/>
      <dgm:spPr/>
      <dgm:t>
        <a:bodyPr/>
        <a:lstStyle/>
        <a:p>
          <a:endParaRPr lang="en-US"/>
        </a:p>
      </dgm:t>
    </dgm:pt>
    <dgm:pt modelId="{8BFFA6E2-41F9-B444-A0EB-A2F61C7EE5C8}" type="sibTrans" cxnId="{DC0A8157-89DE-1B4A-95AB-57172081BAF6}">
      <dgm:prSet/>
      <dgm:spPr/>
      <dgm:t>
        <a:bodyPr/>
        <a:lstStyle/>
        <a:p>
          <a:endParaRPr lang="en-US"/>
        </a:p>
      </dgm:t>
    </dgm:pt>
    <dgm:pt modelId="{DCE30B9B-33F0-F042-B263-32FAF7061243}">
      <dgm:prSet/>
      <dgm:spPr/>
      <dgm:t>
        <a:bodyPr/>
        <a:lstStyle/>
        <a:p>
          <a:pPr>
            <a:defRPr cap="all"/>
          </a:pPr>
          <a:r>
            <a:rPr lang="en-US" dirty="0"/>
            <a:t>Encourage involvement and collaboration for good causes.</a:t>
          </a:r>
        </a:p>
      </dgm:t>
    </dgm:pt>
    <dgm:pt modelId="{D8052549-FCCE-EF43-9670-8305639A0D29}" type="parTrans" cxnId="{3D2E08CA-450C-7A47-9B99-5239D83EE0C0}">
      <dgm:prSet/>
      <dgm:spPr/>
      <dgm:t>
        <a:bodyPr/>
        <a:lstStyle/>
        <a:p>
          <a:endParaRPr lang="en-US"/>
        </a:p>
      </dgm:t>
    </dgm:pt>
    <dgm:pt modelId="{67AC729A-F020-A540-83C0-A0DAE1B74174}" type="sibTrans" cxnId="{3D2E08CA-450C-7A47-9B99-5239D83EE0C0}">
      <dgm:prSet/>
      <dgm:spPr/>
      <dgm:t>
        <a:bodyPr/>
        <a:lstStyle/>
        <a:p>
          <a:endParaRPr lang="en-US"/>
        </a:p>
      </dgm:t>
    </dgm:pt>
    <dgm:pt modelId="{24AD8D60-7C6B-4B21-9E62-272D9400716C}" type="pres">
      <dgm:prSet presAssocID="{443F48D9-0539-E648-8A82-A8D469F204B0}" presName="root" presStyleCnt="0">
        <dgm:presLayoutVars>
          <dgm:dir/>
          <dgm:resizeHandles val="exact"/>
        </dgm:presLayoutVars>
      </dgm:prSet>
      <dgm:spPr/>
    </dgm:pt>
    <dgm:pt modelId="{F8CE332F-9B19-4546-A1CB-CE8A439076F8}" type="pres">
      <dgm:prSet presAssocID="{3FE28980-2F57-A548-9F3A-299FE790EBE1}" presName="compNode" presStyleCnt="0"/>
      <dgm:spPr/>
    </dgm:pt>
    <dgm:pt modelId="{2F652658-FE89-448D-BD9C-3B3B2102B366}" type="pres">
      <dgm:prSet presAssocID="{3FE28980-2F57-A548-9F3A-299FE790EBE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7FA76E3-CD4A-4B6F-BB6B-6BEB5AB42D28}" type="pres">
      <dgm:prSet presAssocID="{3FE28980-2F57-A548-9F3A-299FE790EB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1EA87051-D7C6-432E-9291-7AC4AE323FFB}" type="pres">
      <dgm:prSet presAssocID="{3FE28980-2F57-A548-9F3A-299FE790EBE1}" presName="spaceRect" presStyleCnt="0"/>
      <dgm:spPr/>
    </dgm:pt>
    <dgm:pt modelId="{4D2150A6-93F7-41FB-8D53-8240D3FFCEEC}" type="pres">
      <dgm:prSet presAssocID="{3FE28980-2F57-A548-9F3A-299FE790EBE1}" presName="textRect" presStyleLbl="revTx" presStyleIdx="0" presStyleCnt="4">
        <dgm:presLayoutVars>
          <dgm:chMax val="1"/>
          <dgm:chPref val="1"/>
        </dgm:presLayoutVars>
      </dgm:prSet>
      <dgm:spPr/>
    </dgm:pt>
    <dgm:pt modelId="{1685A231-A232-47BB-9594-ED91B69CAB3E}" type="pres">
      <dgm:prSet presAssocID="{5D767EF1-9F2A-FC4F-8893-70065733A8B3}" presName="sibTrans" presStyleCnt="0"/>
      <dgm:spPr/>
    </dgm:pt>
    <dgm:pt modelId="{3CF9C7F5-A340-442B-8FBA-DA6C0345D45F}" type="pres">
      <dgm:prSet presAssocID="{BC385C91-55EB-3C4A-A78D-D919A828D5BE}" presName="compNode" presStyleCnt="0"/>
      <dgm:spPr/>
    </dgm:pt>
    <dgm:pt modelId="{C326954C-7BD5-4E97-9A6B-E43CBA850A67}" type="pres">
      <dgm:prSet presAssocID="{BC385C91-55EB-3C4A-A78D-D919A828D5B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8EA419A-AFA6-405C-A266-441DB9542C74}" type="pres">
      <dgm:prSet presAssocID="{BC385C91-55EB-3C4A-A78D-D919A828D5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46A07BB-A68F-4D10-BF50-B699A9DCA52E}" type="pres">
      <dgm:prSet presAssocID="{BC385C91-55EB-3C4A-A78D-D919A828D5BE}" presName="spaceRect" presStyleCnt="0"/>
      <dgm:spPr/>
    </dgm:pt>
    <dgm:pt modelId="{520C8F02-F74A-416E-AD90-6A8F8B1F03BA}" type="pres">
      <dgm:prSet presAssocID="{BC385C91-55EB-3C4A-A78D-D919A828D5BE}" presName="textRect" presStyleLbl="revTx" presStyleIdx="1" presStyleCnt="4">
        <dgm:presLayoutVars>
          <dgm:chMax val="1"/>
          <dgm:chPref val="1"/>
        </dgm:presLayoutVars>
      </dgm:prSet>
      <dgm:spPr/>
    </dgm:pt>
    <dgm:pt modelId="{2E7B61C5-E13B-453F-B0CF-38E91B780019}" type="pres">
      <dgm:prSet presAssocID="{6AD03707-DBF4-C543-90A9-35032116FB1A}" presName="sibTrans" presStyleCnt="0"/>
      <dgm:spPr/>
    </dgm:pt>
    <dgm:pt modelId="{4DF109E6-C6F3-4385-8220-7197B9053CD2}" type="pres">
      <dgm:prSet presAssocID="{DCE30B9B-33F0-F042-B263-32FAF7061243}" presName="compNode" presStyleCnt="0"/>
      <dgm:spPr/>
    </dgm:pt>
    <dgm:pt modelId="{710D7D5D-292F-4361-AC9E-E91F1615294E}" type="pres">
      <dgm:prSet presAssocID="{DCE30B9B-33F0-F042-B263-32FAF706124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7B1B50C-EFD2-4382-B8BC-33783EB93804}" type="pres">
      <dgm:prSet presAssocID="{DCE30B9B-33F0-F042-B263-32FAF70612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30594A4B-87BE-42F5-95B0-68397820C7FA}" type="pres">
      <dgm:prSet presAssocID="{DCE30B9B-33F0-F042-B263-32FAF7061243}" presName="spaceRect" presStyleCnt="0"/>
      <dgm:spPr/>
    </dgm:pt>
    <dgm:pt modelId="{90E6E187-909B-4BA4-AB33-31E44615BE8C}" type="pres">
      <dgm:prSet presAssocID="{DCE30B9B-33F0-F042-B263-32FAF7061243}" presName="textRect" presStyleLbl="revTx" presStyleIdx="2" presStyleCnt="4">
        <dgm:presLayoutVars>
          <dgm:chMax val="1"/>
          <dgm:chPref val="1"/>
        </dgm:presLayoutVars>
      </dgm:prSet>
      <dgm:spPr/>
    </dgm:pt>
    <dgm:pt modelId="{57DCD53E-8072-4F9B-A4B0-328118826A5B}" type="pres">
      <dgm:prSet presAssocID="{67AC729A-F020-A540-83C0-A0DAE1B74174}" presName="sibTrans" presStyleCnt="0"/>
      <dgm:spPr/>
    </dgm:pt>
    <dgm:pt modelId="{B9D55EAD-3D3C-478E-87D4-DD9D728D6669}" type="pres">
      <dgm:prSet presAssocID="{2F4A2089-75D6-444C-95B6-8DAD015ECCB4}" presName="compNode" presStyleCnt="0"/>
      <dgm:spPr/>
    </dgm:pt>
    <dgm:pt modelId="{CB81C4D3-E050-416F-B80A-D66AFC50C5BC}" type="pres">
      <dgm:prSet presAssocID="{2F4A2089-75D6-444C-95B6-8DAD015ECCB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AEB55A-E2F7-4118-8822-40DD216F81E1}" type="pres">
      <dgm:prSet presAssocID="{2F4A2089-75D6-444C-95B6-8DAD015ECC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0CCE138-CAE4-4BD1-A325-33A52BA8F3FC}" type="pres">
      <dgm:prSet presAssocID="{2F4A2089-75D6-444C-95B6-8DAD015ECCB4}" presName="spaceRect" presStyleCnt="0"/>
      <dgm:spPr/>
    </dgm:pt>
    <dgm:pt modelId="{B2841FA4-0945-49C4-ADC1-79C452C1340C}" type="pres">
      <dgm:prSet presAssocID="{2F4A2089-75D6-444C-95B6-8DAD015ECC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C0A8157-89DE-1B4A-95AB-57172081BAF6}" srcId="{443F48D9-0539-E648-8A82-A8D469F204B0}" destId="{2F4A2089-75D6-444C-95B6-8DAD015ECCB4}" srcOrd="3" destOrd="0" parTransId="{ADECA436-75F6-1143-8D82-8E816694FAE3}" sibTransId="{8BFFA6E2-41F9-B444-A0EB-A2F61C7EE5C8}"/>
    <dgm:cxn modelId="{A654E06B-DAA5-8A49-9D82-D3741EED149D}" srcId="{443F48D9-0539-E648-8A82-A8D469F204B0}" destId="{BC385C91-55EB-3C4A-A78D-D919A828D5BE}" srcOrd="1" destOrd="0" parTransId="{8BB7F170-3D01-9E49-86A6-C75C05971724}" sibTransId="{6AD03707-DBF4-C543-90A9-35032116FB1A}"/>
    <dgm:cxn modelId="{80FC996E-3C02-0141-B0B6-DE3F14A4DE4E}" type="presOf" srcId="{3FE28980-2F57-A548-9F3A-299FE790EBE1}" destId="{4D2150A6-93F7-41FB-8D53-8240D3FFCEEC}" srcOrd="0" destOrd="0" presId="urn:microsoft.com/office/officeart/2018/5/layout/IconLeafLabelList"/>
    <dgm:cxn modelId="{1EE5C572-60EE-BF46-B8B9-6C8761A99A7A}" type="presOf" srcId="{443F48D9-0539-E648-8A82-A8D469F204B0}" destId="{24AD8D60-7C6B-4B21-9E62-272D9400716C}" srcOrd="0" destOrd="0" presId="urn:microsoft.com/office/officeart/2018/5/layout/IconLeafLabelList"/>
    <dgm:cxn modelId="{AB2B9F89-24BB-3648-B116-AE8ECEB9A280}" type="presOf" srcId="{DCE30B9B-33F0-F042-B263-32FAF7061243}" destId="{90E6E187-909B-4BA4-AB33-31E44615BE8C}" srcOrd="0" destOrd="0" presId="urn:microsoft.com/office/officeart/2018/5/layout/IconLeafLabelList"/>
    <dgm:cxn modelId="{8881AFAE-8723-3A4B-AB23-60B1391C1A06}" type="presOf" srcId="{2F4A2089-75D6-444C-95B6-8DAD015ECCB4}" destId="{B2841FA4-0945-49C4-ADC1-79C452C1340C}" srcOrd="0" destOrd="0" presId="urn:microsoft.com/office/officeart/2018/5/layout/IconLeafLabelList"/>
    <dgm:cxn modelId="{4B3948B4-E45A-4A45-B10C-CDF2D225BEB3}" type="presOf" srcId="{BC385C91-55EB-3C4A-A78D-D919A828D5BE}" destId="{520C8F02-F74A-416E-AD90-6A8F8B1F03BA}" srcOrd="0" destOrd="0" presId="urn:microsoft.com/office/officeart/2018/5/layout/IconLeafLabelList"/>
    <dgm:cxn modelId="{05C161BC-53B6-7B43-8513-978505F9F32E}" srcId="{443F48D9-0539-E648-8A82-A8D469F204B0}" destId="{3FE28980-2F57-A548-9F3A-299FE790EBE1}" srcOrd="0" destOrd="0" parTransId="{74BAB027-3A1B-C145-88E2-0236E5D8FF13}" sibTransId="{5D767EF1-9F2A-FC4F-8893-70065733A8B3}"/>
    <dgm:cxn modelId="{3D2E08CA-450C-7A47-9B99-5239D83EE0C0}" srcId="{443F48D9-0539-E648-8A82-A8D469F204B0}" destId="{DCE30B9B-33F0-F042-B263-32FAF7061243}" srcOrd="2" destOrd="0" parTransId="{D8052549-FCCE-EF43-9670-8305639A0D29}" sibTransId="{67AC729A-F020-A540-83C0-A0DAE1B74174}"/>
    <dgm:cxn modelId="{C82C7F2D-7356-6541-B0CA-4EE99994C67B}" type="presParOf" srcId="{24AD8D60-7C6B-4B21-9E62-272D9400716C}" destId="{F8CE332F-9B19-4546-A1CB-CE8A439076F8}" srcOrd="0" destOrd="0" presId="urn:microsoft.com/office/officeart/2018/5/layout/IconLeafLabelList"/>
    <dgm:cxn modelId="{A4DCA016-AACA-FD44-BDB4-BF3831CF3975}" type="presParOf" srcId="{F8CE332F-9B19-4546-A1CB-CE8A439076F8}" destId="{2F652658-FE89-448D-BD9C-3B3B2102B366}" srcOrd="0" destOrd="0" presId="urn:microsoft.com/office/officeart/2018/5/layout/IconLeafLabelList"/>
    <dgm:cxn modelId="{D7E6AEF0-0276-1D4B-BA9A-8433C96F3C72}" type="presParOf" srcId="{F8CE332F-9B19-4546-A1CB-CE8A439076F8}" destId="{D7FA76E3-CD4A-4B6F-BB6B-6BEB5AB42D28}" srcOrd="1" destOrd="0" presId="urn:microsoft.com/office/officeart/2018/5/layout/IconLeafLabelList"/>
    <dgm:cxn modelId="{B9F8CF5F-E52F-6441-8482-0A5B2506A8CD}" type="presParOf" srcId="{F8CE332F-9B19-4546-A1CB-CE8A439076F8}" destId="{1EA87051-D7C6-432E-9291-7AC4AE323FFB}" srcOrd="2" destOrd="0" presId="urn:microsoft.com/office/officeart/2018/5/layout/IconLeafLabelList"/>
    <dgm:cxn modelId="{BEA0BF32-D93C-AF49-8C3F-D1299803BBA3}" type="presParOf" srcId="{F8CE332F-9B19-4546-A1CB-CE8A439076F8}" destId="{4D2150A6-93F7-41FB-8D53-8240D3FFCEEC}" srcOrd="3" destOrd="0" presId="urn:microsoft.com/office/officeart/2018/5/layout/IconLeafLabelList"/>
    <dgm:cxn modelId="{8232289D-9A70-1A41-A744-8F5C41AB53C1}" type="presParOf" srcId="{24AD8D60-7C6B-4B21-9E62-272D9400716C}" destId="{1685A231-A232-47BB-9594-ED91B69CAB3E}" srcOrd="1" destOrd="0" presId="urn:microsoft.com/office/officeart/2018/5/layout/IconLeafLabelList"/>
    <dgm:cxn modelId="{45026646-D50A-5E45-BB13-8944C170B653}" type="presParOf" srcId="{24AD8D60-7C6B-4B21-9E62-272D9400716C}" destId="{3CF9C7F5-A340-442B-8FBA-DA6C0345D45F}" srcOrd="2" destOrd="0" presId="urn:microsoft.com/office/officeart/2018/5/layout/IconLeafLabelList"/>
    <dgm:cxn modelId="{6CB82C4D-BECF-A24B-83AF-309CD2554590}" type="presParOf" srcId="{3CF9C7F5-A340-442B-8FBA-DA6C0345D45F}" destId="{C326954C-7BD5-4E97-9A6B-E43CBA850A67}" srcOrd="0" destOrd="0" presId="urn:microsoft.com/office/officeart/2018/5/layout/IconLeafLabelList"/>
    <dgm:cxn modelId="{AAFA1D86-6F75-FC42-829D-DB36135529C9}" type="presParOf" srcId="{3CF9C7F5-A340-442B-8FBA-DA6C0345D45F}" destId="{E8EA419A-AFA6-405C-A266-441DB9542C74}" srcOrd="1" destOrd="0" presId="urn:microsoft.com/office/officeart/2018/5/layout/IconLeafLabelList"/>
    <dgm:cxn modelId="{94BC0013-B4A8-D042-9456-68AEE3821594}" type="presParOf" srcId="{3CF9C7F5-A340-442B-8FBA-DA6C0345D45F}" destId="{E46A07BB-A68F-4D10-BF50-B699A9DCA52E}" srcOrd="2" destOrd="0" presId="urn:microsoft.com/office/officeart/2018/5/layout/IconLeafLabelList"/>
    <dgm:cxn modelId="{3341BFC8-F812-3341-8858-4043888D89D6}" type="presParOf" srcId="{3CF9C7F5-A340-442B-8FBA-DA6C0345D45F}" destId="{520C8F02-F74A-416E-AD90-6A8F8B1F03BA}" srcOrd="3" destOrd="0" presId="urn:microsoft.com/office/officeart/2018/5/layout/IconLeafLabelList"/>
    <dgm:cxn modelId="{7BDD44C2-0BC1-0C40-9AD5-88A20DA1F12D}" type="presParOf" srcId="{24AD8D60-7C6B-4B21-9E62-272D9400716C}" destId="{2E7B61C5-E13B-453F-B0CF-38E91B780019}" srcOrd="3" destOrd="0" presId="urn:microsoft.com/office/officeart/2018/5/layout/IconLeafLabelList"/>
    <dgm:cxn modelId="{06BCF796-4EE4-F244-9A93-F3D0F34282AA}" type="presParOf" srcId="{24AD8D60-7C6B-4B21-9E62-272D9400716C}" destId="{4DF109E6-C6F3-4385-8220-7197B9053CD2}" srcOrd="4" destOrd="0" presId="urn:microsoft.com/office/officeart/2018/5/layout/IconLeafLabelList"/>
    <dgm:cxn modelId="{3C6CAA3B-0C0E-2B44-B8EB-DC150C5D1F25}" type="presParOf" srcId="{4DF109E6-C6F3-4385-8220-7197B9053CD2}" destId="{710D7D5D-292F-4361-AC9E-E91F1615294E}" srcOrd="0" destOrd="0" presId="urn:microsoft.com/office/officeart/2018/5/layout/IconLeafLabelList"/>
    <dgm:cxn modelId="{D3016ED3-B4D2-104C-A549-943E70E3A4F3}" type="presParOf" srcId="{4DF109E6-C6F3-4385-8220-7197B9053CD2}" destId="{C7B1B50C-EFD2-4382-B8BC-33783EB93804}" srcOrd="1" destOrd="0" presId="urn:microsoft.com/office/officeart/2018/5/layout/IconLeafLabelList"/>
    <dgm:cxn modelId="{DEEA5A38-3A71-C143-9F0A-B723ADC3E909}" type="presParOf" srcId="{4DF109E6-C6F3-4385-8220-7197B9053CD2}" destId="{30594A4B-87BE-42F5-95B0-68397820C7FA}" srcOrd="2" destOrd="0" presId="urn:microsoft.com/office/officeart/2018/5/layout/IconLeafLabelList"/>
    <dgm:cxn modelId="{5FBA2F8A-D93A-E64B-BADE-285BC40C5844}" type="presParOf" srcId="{4DF109E6-C6F3-4385-8220-7197B9053CD2}" destId="{90E6E187-909B-4BA4-AB33-31E44615BE8C}" srcOrd="3" destOrd="0" presId="urn:microsoft.com/office/officeart/2018/5/layout/IconLeafLabelList"/>
    <dgm:cxn modelId="{1071CDBE-A4FB-434F-BF9C-57BB07770516}" type="presParOf" srcId="{24AD8D60-7C6B-4B21-9E62-272D9400716C}" destId="{57DCD53E-8072-4F9B-A4B0-328118826A5B}" srcOrd="5" destOrd="0" presId="urn:microsoft.com/office/officeart/2018/5/layout/IconLeafLabelList"/>
    <dgm:cxn modelId="{A07FAE6D-39A9-854A-966F-98D31DF6DA7A}" type="presParOf" srcId="{24AD8D60-7C6B-4B21-9E62-272D9400716C}" destId="{B9D55EAD-3D3C-478E-87D4-DD9D728D6669}" srcOrd="6" destOrd="0" presId="urn:microsoft.com/office/officeart/2018/5/layout/IconLeafLabelList"/>
    <dgm:cxn modelId="{8290DAC4-9798-1545-A2A0-155CFF8EFBC0}" type="presParOf" srcId="{B9D55EAD-3D3C-478E-87D4-DD9D728D6669}" destId="{CB81C4D3-E050-416F-B80A-D66AFC50C5BC}" srcOrd="0" destOrd="0" presId="urn:microsoft.com/office/officeart/2018/5/layout/IconLeafLabelList"/>
    <dgm:cxn modelId="{D2A51EB3-6DA7-F44B-A2EB-DAE359F09831}" type="presParOf" srcId="{B9D55EAD-3D3C-478E-87D4-DD9D728D6669}" destId="{44AEB55A-E2F7-4118-8822-40DD216F81E1}" srcOrd="1" destOrd="0" presId="urn:microsoft.com/office/officeart/2018/5/layout/IconLeafLabelList"/>
    <dgm:cxn modelId="{0E2C3297-D116-964B-8AEB-14F9102CD094}" type="presParOf" srcId="{B9D55EAD-3D3C-478E-87D4-DD9D728D6669}" destId="{90CCE138-CAE4-4BD1-A325-33A52BA8F3FC}" srcOrd="2" destOrd="0" presId="urn:microsoft.com/office/officeart/2018/5/layout/IconLeafLabelList"/>
    <dgm:cxn modelId="{09BCBC33-561E-1F46-84AF-F59DDB47E88D}" type="presParOf" srcId="{B9D55EAD-3D3C-478E-87D4-DD9D728D6669}" destId="{B2841FA4-0945-49C4-ADC1-79C452C134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7E3383-93A5-4545-8545-E1D61240D64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59BF3F-F077-4398-A6A2-404F5A905B41}">
      <dgm:prSet/>
      <dgm:spPr/>
      <dgm:t>
        <a:bodyPr/>
        <a:lstStyle/>
        <a:p>
          <a:r>
            <a:rPr lang="en-US" dirty="0"/>
            <a:t>…value service (Thank you, LMU)</a:t>
          </a:r>
        </a:p>
      </dgm:t>
    </dgm:pt>
    <dgm:pt modelId="{E6C842E1-8AC7-499E-A4B6-B4171EBB9C8A}" type="parTrans" cxnId="{566F5798-BE5F-48AF-90BD-A3F1F2484289}">
      <dgm:prSet/>
      <dgm:spPr/>
      <dgm:t>
        <a:bodyPr/>
        <a:lstStyle/>
        <a:p>
          <a:endParaRPr lang="en-US"/>
        </a:p>
      </dgm:t>
    </dgm:pt>
    <dgm:pt modelId="{78E3CD8B-E5B8-4886-8AE8-0DA86260CBBC}" type="sibTrans" cxnId="{566F5798-BE5F-48AF-90BD-A3F1F248428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A502471-2BBD-46FF-B29E-76ABFE1C694E}">
      <dgm:prSet/>
      <dgm:spPr/>
      <dgm:t>
        <a:bodyPr/>
        <a:lstStyle/>
        <a:p>
          <a:r>
            <a:rPr lang="en-US" dirty="0"/>
            <a:t>…are passionate about bettering our communities</a:t>
          </a:r>
        </a:p>
      </dgm:t>
    </dgm:pt>
    <dgm:pt modelId="{F8BCF988-EBED-47B2-9C86-26B829683227}" type="parTrans" cxnId="{C491FE5C-9A3D-43B6-A7FB-A707B6828B02}">
      <dgm:prSet/>
      <dgm:spPr/>
      <dgm:t>
        <a:bodyPr/>
        <a:lstStyle/>
        <a:p>
          <a:endParaRPr lang="en-US"/>
        </a:p>
      </dgm:t>
    </dgm:pt>
    <dgm:pt modelId="{29AED50C-EF80-4C48-B93A-650BAA121A8F}" type="sibTrans" cxnId="{C491FE5C-9A3D-43B6-A7FB-A707B6828B0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F259E64-A6E0-4393-9267-5BAB60E1A914}">
      <dgm:prSet/>
      <dgm:spPr/>
      <dgm:t>
        <a:bodyPr/>
        <a:lstStyle/>
        <a:p>
          <a:r>
            <a:rPr lang="en-US" dirty="0"/>
            <a:t>…want to create an easy-to-use platform that motivates people to give back.</a:t>
          </a:r>
        </a:p>
      </dgm:t>
    </dgm:pt>
    <dgm:pt modelId="{953E6D12-0D4D-4C39-A604-2CBE33341116}" type="parTrans" cxnId="{FFBE3702-9CCB-48ED-812E-49A1062C114A}">
      <dgm:prSet/>
      <dgm:spPr/>
      <dgm:t>
        <a:bodyPr/>
        <a:lstStyle/>
        <a:p>
          <a:endParaRPr lang="en-US"/>
        </a:p>
      </dgm:t>
    </dgm:pt>
    <dgm:pt modelId="{F691652E-E6D4-4D9B-82AD-CE4E06A49656}" type="sibTrans" cxnId="{FFBE3702-9CCB-48ED-812E-49A1062C114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30F0EFB-292D-4EBE-AD40-A7F84C1AF705}">
      <dgm:prSet/>
      <dgm:spPr/>
      <dgm:t>
        <a:bodyPr/>
        <a:lstStyle/>
        <a:p>
          <a:r>
            <a:rPr lang="en-US" dirty="0"/>
            <a:t>…aim to foster a Charitable™ community</a:t>
          </a:r>
        </a:p>
      </dgm:t>
    </dgm:pt>
    <dgm:pt modelId="{27A67AC8-6027-40B0-A9EF-D036941F7696}" type="parTrans" cxnId="{BA9E3410-87E2-4674-9EF5-13DC3677E290}">
      <dgm:prSet/>
      <dgm:spPr/>
      <dgm:t>
        <a:bodyPr/>
        <a:lstStyle/>
        <a:p>
          <a:endParaRPr lang="en-US"/>
        </a:p>
      </dgm:t>
    </dgm:pt>
    <dgm:pt modelId="{389DCAE8-2C52-4ED0-BE5F-F312E574EF69}" type="sibTrans" cxnId="{BA9E3410-87E2-4674-9EF5-13DC3677E29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FA18AB6-1BE0-F546-AB33-4A6EDF8718BE}" type="pres">
      <dgm:prSet presAssocID="{0B7E3383-93A5-4545-8545-E1D61240D648}" presName="Name0" presStyleCnt="0">
        <dgm:presLayoutVars>
          <dgm:animLvl val="lvl"/>
          <dgm:resizeHandles val="exact"/>
        </dgm:presLayoutVars>
      </dgm:prSet>
      <dgm:spPr/>
    </dgm:pt>
    <dgm:pt modelId="{3AFF17FA-9606-B841-9B3A-FD139A1D4550}" type="pres">
      <dgm:prSet presAssocID="{C959BF3F-F077-4398-A6A2-404F5A905B41}" presName="compositeNode" presStyleCnt="0">
        <dgm:presLayoutVars>
          <dgm:bulletEnabled val="1"/>
        </dgm:presLayoutVars>
      </dgm:prSet>
      <dgm:spPr/>
    </dgm:pt>
    <dgm:pt modelId="{6C987A32-99A1-4C47-A1D9-FFEC03F3BD87}" type="pres">
      <dgm:prSet presAssocID="{C959BF3F-F077-4398-A6A2-404F5A905B41}" presName="bgRect" presStyleLbl="alignNode1" presStyleIdx="0" presStyleCnt="4"/>
      <dgm:spPr/>
    </dgm:pt>
    <dgm:pt modelId="{5CD1899D-9118-FC4C-B9EF-9C54190297AB}" type="pres">
      <dgm:prSet presAssocID="{78E3CD8B-E5B8-4886-8AE8-0DA86260CBBC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EE8602E-979E-8E49-9B47-9D5C9F3E85B2}" type="pres">
      <dgm:prSet presAssocID="{C959BF3F-F077-4398-A6A2-404F5A905B41}" presName="nodeRect" presStyleLbl="alignNode1" presStyleIdx="0" presStyleCnt="4">
        <dgm:presLayoutVars>
          <dgm:bulletEnabled val="1"/>
        </dgm:presLayoutVars>
      </dgm:prSet>
      <dgm:spPr/>
    </dgm:pt>
    <dgm:pt modelId="{9198BDCA-1F23-504C-BEAB-EEECC1F6DEC8}" type="pres">
      <dgm:prSet presAssocID="{78E3CD8B-E5B8-4886-8AE8-0DA86260CBBC}" presName="sibTrans" presStyleCnt="0"/>
      <dgm:spPr/>
    </dgm:pt>
    <dgm:pt modelId="{61E7C8BA-76CC-1242-8350-C7668F06F60E}" type="pres">
      <dgm:prSet presAssocID="{5A502471-2BBD-46FF-B29E-76ABFE1C694E}" presName="compositeNode" presStyleCnt="0">
        <dgm:presLayoutVars>
          <dgm:bulletEnabled val="1"/>
        </dgm:presLayoutVars>
      </dgm:prSet>
      <dgm:spPr/>
    </dgm:pt>
    <dgm:pt modelId="{F39CFA0E-197B-EA4E-A785-05165AAB1F5D}" type="pres">
      <dgm:prSet presAssocID="{5A502471-2BBD-46FF-B29E-76ABFE1C694E}" presName="bgRect" presStyleLbl="alignNode1" presStyleIdx="1" presStyleCnt="4"/>
      <dgm:spPr/>
    </dgm:pt>
    <dgm:pt modelId="{82AE9CD8-EB60-4E45-BFEF-3DD3CE1306BC}" type="pres">
      <dgm:prSet presAssocID="{29AED50C-EF80-4C48-B93A-650BAA121A8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6DE2E548-47DD-3C42-B8A9-08D2BC32AAFC}" type="pres">
      <dgm:prSet presAssocID="{5A502471-2BBD-46FF-B29E-76ABFE1C694E}" presName="nodeRect" presStyleLbl="alignNode1" presStyleIdx="1" presStyleCnt="4">
        <dgm:presLayoutVars>
          <dgm:bulletEnabled val="1"/>
        </dgm:presLayoutVars>
      </dgm:prSet>
      <dgm:spPr/>
    </dgm:pt>
    <dgm:pt modelId="{42D6E858-9639-8F4A-A511-3F1ACE3A874C}" type="pres">
      <dgm:prSet presAssocID="{29AED50C-EF80-4C48-B93A-650BAA121A8F}" presName="sibTrans" presStyleCnt="0"/>
      <dgm:spPr/>
    </dgm:pt>
    <dgm:pt modelId="{C194AAA3-4FAF-F44D-9A7B-32F0E2F68385}" type="pres">
      <dgm:prSet presAssocID="{AF259E64-A6E0-4393-9267-5BAB60E1A914}" presName="compositeNode" presStyleCnt="0">
        <dgm:presLayoutVars>
          <dgm:bulletEnabled val="1"/>
        </dgm:presLayoutVars>
      </dgm:prSet>
      <dgm:spPr/>
    </dgm:pt>
    <dgm:pt modelId="{72D3E78B-9A47-C64F-B54D-750B620E9396}" type="pres">
      <dgm:prSet presAssocID="{AF259E64-A6E0-4393-9267-5BAB60E1A914}" presName="bgRect" presStyleLbl="alignNode1" presStyleIdx="2" presStyleCnt="4"/>
      <dgm:spPr/>
    </dgm:pt>
    <dgm:pt modelId="{FD2FB772-4105-FE40-A67B-6D44CA2BC700}" type="pres">
      <dgm:prSet presAssocID="{F691652E-E6D4-4D9B-82AD-CE4E06A4965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11E4FF1-02EC-9549-A5DB-19E12EA5ABAD}" type="pres">
      <dgm:prSet presAssocID="{AF259E64-A6E0-4393-9267-5BAB60E1A914}" presName="nodeRect" presStyleLbl="alignNode1" presStyleIdx="2" presStyleCnt="4">
        <dgm:presLayoutVars>
          <dgm:bulletEnabled val="1"/>
        </dgm:presLayoutVars>
      </dgm:prSet>
      <dgm:spPr/>
    </dgm:pt>
    <dgm:pt modelId="{73BF1BEB-3C49-2F41-B0FD-4CBD02CC4ADF}" type="pres">
      <dgm:prSet presAssocID="{F691652E-E6D4-4D9B-82AD-CE4E06A49656}" presName="sibTrans" presStyleCnt="0"/>
      <dgm:spPr/>
    </dgm:pt>
    <dgm:pt modelId="{BA9983EA-CD3D-7847-A4E2-1BF9602CCDFA}" type="pres">
      <dgm:prSet presAssocID="{330F0EFB-292D-4EBE-AD40-A7F84C1AF705}" presName="compositeNode" presStyleCnt="0">
        <dgm:presLayoutVars>
          <dgm:bulletEnabled val="1"/>
        </dgm:presLayoutVars>
      </dgm:prSet>
      <dgm:spPr/>
    </dgm:pt>
    <dgm:pt modelId="{E01C4D5F-6385-874F-83E3-98319D3CBA6B}" type="pres">
      <dgm:prSet presAssocID="{330F0EFB-292D-4EBE-AD40-A7F84C1AF705}" presName="bgRect" presStyleLbl="alignNode1" presStyleIdx="3" presStyleCnt="4"/>
      <dgm:spPr/>
    </dgm:pt>
    <dgm:pt modelId="{53EBB80D-500F-9C4A-9FD6-FBC8C62EA282}" type="pres">
      <dgm:prSet presAssocID="{389DCAE8-2C52-4ED0-BE5F-F312E574EF6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B67E7B9-7151-E34E-966D-34D2D2B6722C}" type="pres">
      <dgm:prSet presAssocID="{330F0EFB-292D-4EBE-AD40-A7F84C1AF70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FBE3702-9CCB-48ED-812E-49A1062C114A}" srcId="{0B7E3383-93A5-4545-8545-E1D61240D648}" destId="{AF259E64-A6E0-4393-9267-5BAB60E1A914}" srcOrd="2" destOrd="0" parTransId="{953E6D12-0D4D-4C39-A604-2CBE33341116}" sibTransId="{F691652E-E6D4-4D9B-82AD-CE4E06A49656}"/>
    <dgm:cxn modelId="{F1B5300B-1A8D-FF41-8EA9-1391A12593C7}" type="presOf" srcId="{29AED50C-EF80-4C48-B93A-650BAA121A8F}" destId="{82AE9CD8-EB60-4E45-BFEF-3DD3CE1306BC}" srcOrd="0" destOrd="0" presId="urn:microsoft.com/office/officeart/2016/7/layout/LinearBlockProcessNumbered"/>
    <dgm:cxn modelId="{BA9E3410-87E2-4674-9EF5-13DC3677E290}" srcId="{0B7E3383-93A5-4545-8545-E1D61240D648}" destId="{330F0EFB-292D-4EBE-AD40-A7F84C1AF705}" srcOrd="3" destOrd="0" parTransId="{27A67AC8-6027-40B0-A9EF-D036941F7696}" sibTransId="{389DCAE8-2C52-4ED0-BE5F-F312E574EF69}"/>
    <dgm:cxn modelId="{020B3529-B828-9744-981D-3CD927677B60}" type="presOf" srcId="{C959BF3F-F077-4398-A6A2-404F5A905B41}" destId="{6C987A32-99A1-4C47-A1D9-FFEC03F3BD87}" srcOrd="0" destOrd="0" presId="urn:microsoft.com/office/officeart/2016/7/layout/LinearBlockProcessNumbered"/>
    <dgm:cxn modelId="{6A1F4E4A-C17A-7A4E-AFB4-1CD53AE31715}" type="presOf" srcId="{78E3CD8B-E5B8-4886-8AE8-0DA86260CBBC}" destId="{5CD1899D-9118-FC4C-B9EF-9C54190297AB}" srcOrd="0" destOrd="0" presId="urn:microsoft.com/office/officeart/2016/7/layout/LinearBlockProcessNumbered"/>
    <dgm:cxn modelId="{FF334E4C-7178-4F43-AD72-17CBD0836710}" type="presOf" srcId="{C959BF3F-F077-4398-A6A2-404F5A905B41}" destId="{5EE8602E-979E-8E49-9B47-9D5C9F3E85B2}" srcOrd="1" destOrd="0" presId="urn:microsoft.com/office/officeart/2016/7/layout/LinearBlockProcessNumbered"/>
    <dgm:cxn modelId="{ACC82253-DD00-E842-A253-CDFC17D315DB}" type="presOf" srcId="{AF259E64-A6E0-4393-9267-5BAB60E1A914}" destId="{72D3E78B-9A47-C64F-B54D-750B620E9396}" srcOrd="0" destOrd="0" presId="urn:microsoft.com/office/officeart/2016/7/layout/LinearBlockProcessNumbered"/>
    <dgm:cxn modelId="{437A6B5A-386F-BA43-AAB3-73F806A84DF1}" type="presOf" srcId="{5A502471-2BBD-46FF-B29E-76ABFE1C694E}" destId="{F39CFA0E-197B-EA4E-A785-05165AAB1F5D}" srcOrd="0" destOrd="0" presId="urn:microsoft.com/office/officeart/2016/7/layout/LinearBlockProcessNumbered"/>
    <dgm:cxn modelId="{C491FE5C-9A3D-43B6-A7FB-A707B6828B02}" srcId="{0B7E3383-93A5-4545-8545-E1D61240D648}" destId="{5A502471-2BBD-46FF-B29E-76ABFE1C694E}" srcOrd="1" destOrd="0" parTransId="{F8BCF988-EBED-47B2-9C86-26B829683227}" sibTransId="{29AED50C-EF80-4C48-B93A-650BAA121A8F}"/>
    <dgm:cxn modelId="{94F7F276-1080-9343-A5B8-3BC7D54EFCD1}" type="presOf" srcId="{AF259E64-A6E0-4393-9267-5BAB60E1A914}" destId="{711E4FF1-02EC-9549-A5DB-19E12EA5ABAD}" srcOrd="1" destOrd="0" presId="urn:microsoft.com/office/officeart/2016/7/layout/LinearBlockProcessNumbered"/>
    <dgm:cxn modelId="{2923BB7A-7B7A-0949-8002-16757FE72E8D}" type="presOf" srcId="{330F0EFB-292D-4EBE-AD40-A7F84C1AF705}" destId="{FB67E7B9-7151-E34E-966D-34D2D2B6722C}" srcOrd="1" destOrd="0" presId="urn:microsoft.com/office/officeart/2016/7/layout/LinearBlockProcessNumbered"/>
    <dgm:cxn modelId="{C68F1E7C-E721-D142-816F-25173FC6CFDD}" type="presOf" srcId="{0B7E3383-93A5-4545-8545-E1D61240D648}" destId="{8FA18AB6-1BE0-F546-AB33-4A6EDF8718BE}" srcOrd="0" destOrd="0" presId="urn:microsoft.com/office/officeart/2016/7/layout/LinearBlockProcessNumbered"/>
    <dgm:cxn modelId="{BFCDB484-EBC5-2543-BC68-5F535F1975EA}" type="presOf" srcId="{330F0EFB-292D-4EBE-AD40-A7F84C1AF705}" destId="{E01C4D5F-6385-874F-83E3-98319D3CBA6B}" srcOrd="0" destOrd="0" presId="urn:microsoft.com/office/officeart/2016/7/layout/LinearBlockProcessNumbered"/>
    <dgm:cxn modelId="{566F5798-BE5F-48AF-90BD-A3F1F2484289}" srcId="{0B7E3383-93A5-4545-8545-E1D61240D648}" destId="{C959BF3F-F077-4398-A6A2-404F5A905B41}" srcOrd="0" destOrd="0" parTransId="{E6C842E1-8AC7-499E-A4B6-B4171EBB9C8A}" sibTransId="{78E3CD8B-E5B8-4886-8AE8-0DA86260CBBC}"/>
    <dgm:cxn modelId="{F0F73ACD-2360-5D4E-9ECC-E7C452E1ED62}" type="presOf" srcId="{F691652E-E6D4-4D9B-82AD-CE4E06A49656}" destId="{FD2FB772-4105-FE40-A67B-6D44CA2BC700}" srcOrd="0" destOrd="0" presId="urn:microsoft.com/office/officeart/2016/7/layout/LinearBlockProcessNumbered"/>
    <dgm:cxn modelId="{F5E836EB-4D0B-B049-B4F8-9910B2FC77AA}" type="presOf" srcId="{389DCAE8-2C52-4ED0-BE5F-F312E574EF69}" destId="{53EBB80D-500F-9C4A-9FD6-FBC8C62EA282}" srcOrd="0" destOrd="0" presId="urn:microsoft.com/office/officeart/2016/7/layout/LinearBlockProcessNumbered"/>
    <dgm:cxn modelId="{2EDED2EE-7B06-B545-B3F9-BE92BB0DE31D}" type="presOf" srcId="{5A502471-2BBD-46FF-B29E-76ABFE1C694E}" destId="{6DE2E548-47DD-3C42-B8A9-08D2BC32AAFC}" srcOrd="1" destOrd="0" presId="urn:microsoft.com/office/officeart/2016/7/layout/LinearBlockProcessNumbered"/>
    <dgm:cxn modelId="{05BEFAD0-AEFF-9D4B-92F3-9CBEE1FC729C}" type="presParOf" srcId="{8FA18AB6-1BE0-F546-AB33-4A6EDF8718BE}" destId="{3AFF17FA-9606-B841-9B3A-FD139A1D4550}" srcOrd="0" destOrd="0" presId="urn:microsoft.com/office/officeart/2016/7/layout/LinearBlockProcessNumbered"/>
    <dgm:cxn modelId="{FEB83040-C4AC-F14D-85AF-C51FC53AD032}" type="presParOf" srcId="{3AFF17FA-9606-B841-9B3A-FD139A1D4550}" destId="{6C987A32-99A1-4C47-A1D9-FFEC03F3BD87}" srcOrd="0" destOrd="0" presId="urn:microsoft.com/office/officeart/2016/7/layout/LinearBlockProcessNumbered"/>
    <dgm:cxn modelId="{B3B74906-CA2E-9B45-A335-F6C4EE301175}" type="presParOf" srcId="{3AFF17FA-9606-B841-9B3A-FD139A1D4550}" destId="{5CD1899D-9118-FC4C-B9EF-9C54190297AB}" srcOrd="1" destOrd="0" presId="urn:microsoft.com/office/officeart/2016/7/layout/LinearBlockProcessNumbered"/>
    <dgm:cxn modelId="{93E843C0-374E-814B-9164-9034AB611477}" type="presParOf" srcId="{3AFF17FA-9606-B841-9B3A-FD139A1D4550}" destId="{5EE8602E-979E-8E49-9B47-9D5C9F3E85B2}" srcOrd="2" destOrd="0" presId="urn:microsoft.com/office/officeart/2016/7/layout/LinearBlockProcessNumbered"/>
    <dgm:cxn modelId="{C6B2FCD7-992E-4A43-9995-79F4E3B91227}" type="presParOf" srcId="{8FA18AB6-1BE0-F546-AB33-4A6EDF8718BE}" destId="{9198BDCA-1F23-504C-BEAB-EEECC1F6DEC8}" srcOrd="1" destOrd="0" presId="urn:microsoft.com/office/officeart/2016/7/layout/LinearBlockProcessNumbered"/>
    <dgm:cxn modelId="{D6A9CAD2-4A6B-C547-B8F8-85312E6AD437}" type="presParOf" srcId="{8FA18AB6-1BE0-F546-AB33-4A6EDF8718BE}" destId="{61E7C8BA-76CC-1242-8350-C7668F06F60E}" srcOrd="2" destOrd="0" presId="urn:microsoft.com/office/officeart/2016/7/layout/LinearBlockProcessNumbered"/>
    <dgm:cxn modelId="{AFFB56A8-9165-5748-8F93-F295803BD700}" type="presParOf" srcId="{61E7C8BA-76CC-1242-8350-C7668F06F60E}" destId="{F39CFA0E-197B-EA4E-A785-05165AAB1F5D}" srcOrd="0" destOrd="0" presId="urn:microsoft.com/office/officeart/2016/7/layout/LinearBlockProcessNumbered"/>
    <dgm:cxn modelId="{9A8FE2B3-7764-E944-87F7-93E8567D6322}" type="presParOf" srcId="{61E7C8BA-76CC-1242-8350-C7668F06F60E}" destId="{82AE9CD8-EB60-4E45-BFEF-3DD3CE1306BC}" srcOrd="1" destOrd="0" presId="urn:microsoft.com/office/officeart/2016/7/layout/LinearBlockProcessNumbered"/>
    <dgm:cxn modelId="{057D1D75-FABC-7140-9861-C96DCA40034E}" type="presParOf" srcId="{61E7C8BA-76CC-1242-8350-C7668F06F60E}" destId="{6DE2E548-47DD-3C42-B8A9-08D2BC32AAFC}" srcOrd="2" destOrd="0" presId="urn:microsoft.com/office/officeart/2016/7/layout/LinearBlockProcessNumbered"/>
    <dgm:cxn modelId="{0A32B46F-B5C2-F24F-8EE6-8293E078DB05}" type="presParOf" srcId="{8FA18AB6-1BE0-F546-AB33-4A6EDF8718BE}" destId="{42D6E858-9639-8F4A-A511-3F1ACE3A874C}" srcOrd="3" destOrd="0" presId="urn:microsoft.com/office/officeart/2016/7/layout/LinearBlockProcessNumbered"/>
    <dgm:cxn modelId="{68022221-FF8E-5C4F-B7BB-8FF84F532AC2}" type="presParOf" srcId="{8FA18AB6-1BE0-F546-AB33-4A6EDF8718BE}" destId="{C194AAA3-4FAF-F44D-9A7B-32F0E2F68385}" srcOrd="4" destOrd="0" presId="urn:microsoft.com/office/officeart/2016/7/layout/LinearBlockProcessNumbered"/>
    <dgm:cxn modelId="{7FECDB5C-6C26-9744-BD01-18A39E5A1E39}" type="presParOf" srcId="{C194AAA3-4FAF-F44D-9A7B-32F0E2F68385}" destId="{72D3E78B-9A47-C64F-B54D-750B620E9396}" srcOrd="0" destOrd="0" presId="urn:microsoft.com/office/officeart/2016/7/layout/LinearBlockProcessNumbered"/>
    <dgm:cxn modelId="{BFF07679-ABD7-A24F-A516-89F51C57FDA0}" type="presParOf" srcId="{C194AAA3-4FAF-F44D-9A7B-32F0E2F68385}" destId="{FD2FB772-4105-FE40-A67B-6D44CA2BC700}" srcOrd="1" destOrd="0" presId="urn:microsoft.com/office/officeart/2016/7/layout/LinearBlockProcessNumbered"/>
    <dgm:cxn modelId="{4300A5B4-A217-B14A-9964-196C74CCFC09}" type="presParOf" srcId="{C194AAA3-4FAF-F44D-9A7B-32F0E2F68385}" destId="{711E4FF1-02EC-9549-A5DB-19E12EA5ABAD}" srcOrd="2" destOrd="0" presId="urn:microsoft.com/office/officeart/2016/7/layout/LinearBlockProcessNumbered"/>
    <dgm:cxn modelId="{90CAA79F-61B4-1942-849F-5DA57DE63AE3}" type="presParOf" srcId="{8FA18AB6-1BE0-F546-AB33-4A6EDF8718BE}" destId="{73BF1BEB-3C49-2F41-B0FD-4CBD02CC4ADF}" srcOrd="5" destOrd="0" presId="urn:microsoft.com/office/officeart/2016/7/layout/LinearBlockProcessNumbered"/>
    <dgm:cxn modelId="{5E049175-FE1B-9B4A-8AFB-13F2C3047168}" type="presParOf" srcId="{8FA18AB6-1BE0-F546-AB33-4A6EDF8718BE}" destId="{BA9983EA-CD3D-7847-A4E2-1BF9602CCDFA}" srcOrd="6" destOrd="0" presId="urn:microsoft.com/office/officeart/2016/7/layout/LinearBlockProcessNumbered"/>
    <dgm:cxn modelId="{006BFBFE-60B6-A04A-87F7-F56D78674215}" type="presParOf" srcId="{BA9983EA-CD3D-7847-A4E2-1BF9602CCDFA}" destId="{E01C4D5F-6385-874F-83E3-98319D3CBA6B}" srcOrd="0" destOrd="0" presId="urn:microsoft.com/office/officeart/2016/7/layout/LinearBlockProcessNumbered"/>
    <dgm:cxn modelId="{32F898F4-2DC6-E248-9B32-0048E13C12AE}" type="presParOf" srcId="{BA9983EA-CD3D-7847-A4E2-1BF9602CCDFA}" destId="{53EBB80D-500F-9C4A-9FD6-FBC8C62EA282}" srcOrd="1" destOrd="0" presId="urn:microsoft.com/office/officeart/2016/7/layout/LinearBlockProcessNumbered"/>
    <dgm:cxn modelId="{7D444477-2B18-E04A-B6CC-9F640784E60F}" type="presParOf" srcId="{BA9983EA-CD3D-7847-A4E2-1BF9602CCDFA}" destId="{FB67E7B9-7151-E34E-966D-34D2D2B6722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9AA34A-8CD3-4D61-B05E-46F639EA11D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38859F-E2F4-44A1-8AE4-0059A41A4E6C}">
      <dgm:prSet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React</a:t>
          </a:r>
        </a:p>
      </dgm:t>
    </dgm:pt>
    <dgm:pt modelId="{9E6467DA-3D74-4A17-8D0A-3EE5A92B3106}" type="parTrans" cxnId="{A7EF053D-EFDD-4891-AB72-8C3E77788743}">
      <dgm:prSet/>
      <dgm:spPr/>
      <dgm:t>
        <a:bodyPr/>
        <a:lstStyle/>
        <a:p>
          <a:endParaRPr lang="en-US"/>
        </a:p>
      </dgm:t>
    </dgm:pt>
    <dgm:pt modelId="{2976F5D8-DA5F-49F5-B180-45AFDA5F70CA}" type="sibTrans" cxnId="{A7EF053D-EFDD-4891-AB72-8C3E77788743}">
      <dgm:prSet/>
      <dgm:spPr/>
      <dgm:t>
        <a:bodyPr/>
        <a:lstStyle/>
        <a:p>
          <a:endParaRPr lang="en-US"/>
        </a:p>
      </dgm:t>
    </dgm:pt>
    <dgm:pt modelId="{9EC7A6B9-277D-4700-A470-3389AF3B851D}">
      <dgm:prSet/>
      <dgm:spPr/>
      <dgm:t>
        <a:bodyPr/>
        <a:lstStyle/>
        <a:p>
          <a:r>
            <a:rPr lang="en-US" dirty="0" err="1">
              <a:latin typeface="Avenir Book" panose="02000503020000020003" pitchFamily="2" charset="0"/>
            </a:rPr>
            <a:t>Next.js</a:t>
          </a:r>
          <a:endParaRPr lang="en-US" dirty="0">
            <a:latin typeface="Avenir Book" panose="02000503020000020003" pitchFamily="2" charset="0"/>
          </a:endParaRPr>
        </a:p>
      </dgm:t>
    </dgm:pt>
    <dgm:pt modelId="{7F62439E-2898-4680-AB99-FC8F4AD5C2A5}" type="parTrans" cxnId="{32A01422-7B99-43A4-838C-EA37FBE64878}">
      <dgm:prSet/>
      <dgm:spPr/>
      <dgm:t>
        <a:bodyPr/>
        <a:lstStyle/>
        <a:p>
          <a:endParaRPr lang="en-US"/>
        </a:p>
      </dgm:t>
    </dgm:pt>
    <dgm:pt modelId="{4748EF99-7D77-4847-8510-A0E0D56E8ECF}" type="sibTrans" cxnId="{32A01422-7B99-43A4-838C-EA37FBE64878}">
      <dgm:prSet/>
      <dgm:spPr/>
      <dgm:t>
        <a:bodyPr/>
        <a:lstStyle/>
        <a:p>
          <a:endParaRPr lang="en-US"/>
        </a:p>
      </dgm:t>
    </dgm:pt>
    <dgm:pt modelId="{324F3673-7D62-43FC-9D11-F7F762E36BDC}">
      <dgm:prSet/>
      <dgm:spPr/>
      <dgm:t>
        <a:bodyPr/>
        <a:lstStyle/>
        <a:p>
          <a:r>
            <a:rPr lang="en-US" dirty="0" err="1">
              <a:latin typeface="Avenir Book" panose="02000503020000020003" pitchFamily="2" charset="0"/>
            </a:rPr>
            <a:t>Vercel</a:t>
          </a:r>
          <a:endParaRPr lang="en-US" dirty="0">
            <a:latin typeface="Avenir Book" panose="02000503020000020003" pitchFamily="2" charset="0"/>
          </a:endParaRPr>
        </a:p>
      </dgm:t>
    </dgm:pt>
    <dgm:pt modelId="{6E98BF11-373D-454D-AE34-6C8960379C2B}" type="parTrans" cxnId="{29CBC2C1-C9D1-43D1-9ADF-1455780CAAEE}">
      <dgm:prSet/>
      <dgm:spPr/>
      <dgm:t>
        <a:bodyPr/>
        <a:lstStyle/>
        <a:p>
          <a:endParaRPr lang="en-US"/>
        </a:p>
      </dgm:t>
    </dgm:pt>
    <dgm:pt modelId="{2688883F-68ED-4DBC-B6FC-5F41E0479B1D}" type="sibTrans" cxnId="{29CBC2C1-C9D1-43D1-9ADF-1455780CAAEE}">
      <dgm:prSet/>
      <dgm:spPr/>
      <dgm:t>
        <a:bodyPr/>
        <a:lstStyle/>
        <a:p>
          <a:endParaRPr lang="en-US"/>
        </a:p>
      </dgm:t>
    </dgm:pt>
    <dgm:pt modelId="{45AFCC4C-8432-4CCB-AB73-8F2856DB1DEB}">
      <dgm:prSet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Material UI</a:t>
          </a:r>
        </a:p>
      </dgm:t>
    </dgm:pt>
    <dgm:pt modelId="{6E0E26ED-C03C-4C8A-A927-B7163541A853}" type="parTrans" cxnId="{B9AD9983-05EF-44A6-8970-78067BBDE24D}">
      <dgm:prSet/>
      <dgm:spPr/>
      <dgm:t>
        <a:bodyPr/>
        <a:lstStyle/>
        <a:p>
          <a:endParaRPr lang="en-US"/>
        </a:p>
      </dgm:t>
    </dgm:pt>
    <dgm:pt modelId="{CFE499BC-D657-4F23-B41A-2E3183D985B0}" type="sibTrans" cxnId="{B9AD9983-05EF-44A6-8970-78067BBDE24D}">
      <dgm:prSet/>
      <dgm:spPr/>
      <dgm:t>
        <a:bodyPr/>
        <a:lstStyle/>
        <a:p>
          <a:endParaRPr lang="en-US"/>
        </a:p>
      </dgm:t>
    </dgm:pt>
    <dgm:pt modelId="{09829C40-2EAA-2746-A2C4-7106A48E827E}" type="pres">
      <dgm:prSet presAssocID="{C59AA34A-8CD3-4D61-B05E-46F639EA11DE}" presName="vert0" presStyleCnt="0">
        <dgm:presLayoutVars>
          <dgm:dir/>
          <dgm:animOne val="branch"/>
          <dgm:animLvl val="lvl"/>
        </dgm:presLayoutVars>
      </dgm:prSet>
      <dgm:spPr/>
    </dgm:pt>
    <dgm:pt modelId="{15431176-F4EE-4A43-BB85-D5B004B3DB01}" type="pres">
      <dgm:prSet presAssocID="{B438859F-E2F4-44A1-8AE4-0059A41A4E6C}" presName="thickLine" presStyleLbl="alignNode1" presStyleIdx="0" presStyleCnt="4"/>
      <dgm:spPr/>
    </dgm:pt>
    <dgm:pt modelId="{E54E4C6D-8A8C-2846-AD4D-DC96C804FDBD}" type="pres">
      <dgm:prSet presAssocID="{B438859F-E2F4-44A1-8AE4-0059A41A4E6C}" presName="horz1" presStyleCnt="0"/>
      <dgm:spPr/>
    </dgm:pt>
    <dgm:pt modelId="{DFCCFF02-C177-EF43-B8C5-41A8F402E370}" type="pres">
      <dgm:prSet presAssocID="{B438859F-E2F4-44A1-8AE4-0059A41A4E6C}" presName="tx1" presStyleLbl="revTx" presStyleIdx="0" presStyleCnt="4"/>
      <dgm:spPr/>
    </dgm:pt>
    <dgm:pt modelId="{E5DA7703-DCD4-A24E-9FBB-293288837771}" type="pres">
      <dgm:prSet presAssocID="{B438859F-E2F4-44A1-8AE4-0059A41A4E6C}" presName="vert1" presStyleCnt="0"/>
      <dgm:spPr/>
    </dgm:pt>
    <dgm:pt modelId="{577B3AB2-472D-8148-922F-D37F1616DAB9}" type="pres">
      <dgm:prSet presAssocID="{9EC7A6B9-277D-4700-A470-3389AF3B851D}" presName="thickLine" presStyleLbl="alignNode1" presStyleIdx="1" presStyleCnt="4"/>
      <dgm:spPr/>
    </dgm:pt>
    <dgm:pt modelId="{FD3A59E3-30A6-5240-A15C-F9FA3653DC46}" type="pres">
      <dgm:prSet presAssocID="{9EC7A6B9-277D-4700-A470-3389AF3B851D}" presName="horz1" presStyleCnt="0"/>
      <dgm:spPr/>
    </dgm:pt>
    <dgm:pt modelId="{50EBB214-0A25-B445-89DD-09CA3DEA8B7B}" type="pres">
      <dgm:prSet presAssocID="{9EC7A6B9-277D-4700-A470-3389AF3B851D}" presName="tx1" presStyleLbl="revTx" presStyleIdx="1" presStyleCnt="4"/>
      <dgm:spPr/>
    </dgm:pt>
    <dgm:pt modelId="{DD0C7A24-87E0-134B-A614-E68C61E09793}" type="pres">
      <dgm:prSet presAssocID="{9EC7A6B9-277D-4700-A470-3389AF3B851D}" presName="vert1" presStyleCnt="0"/>
      <dgm:spPr/>
    </dgm:pt>
    <dgm:pt modelId="{4507F5B5-9AA1-D446-B380-BAE733B20706}" type="pres">
      <dgm:prSet presAssocID="{324F3673-7D62-43FC-9D11-F7F762E36BDC}" presName="thickLine" presStyleLbl="alignNode1" presStyleIdx="2" presStyleCnt="4"/>
      <dgm:spPr/>
    </dgm:pt>
    <dgm:pt modelId="{89FA5B71-60EB-E240-AE84-A64C79268A15}" type="pres">
      <dgm:prSet presAssocID="{324F3673-7D62-43FC-9D11-F7F762E36BDC}" presName="horz1" presStyleCnt="0"/>
      <dgm:spPr/>
    </dgm:pt>
    <dgm:pt modelId="{882C5297-6418-A74D-86D0-7477824DC957}" type="pres">
      <dgm:prSet presAssocID="{324F3673-7D62-43FC-9D11-F7F762E36BDC}" presName="tx1" presStyleLbl="revTx" presStyleIdx="2" presStyleCnt="4"/>
      <dgm:spPr/>
    </dgm:pt>
    <dgm:pt modelId="{6FF9570A-B4A2-304B-A759-63BE45CA213E}" type="pres">
      <dgm:prSet presAssocID="{324F3673-7D62-43FC-9D11-F7F762E36BDC}" presName="vert1" presStyleCnt="0"/>
      <dgm:spPr/>
    </dgm:pt>
    <dgm:pt modelId="{AEA5C706-B577-7547-B6A5-67624B19ACF8}" type="pres">
      <dgm:prSet presAssocID="{45AFCC4C-8432-4CCB-AB73-8F2856DB1DEB}" presName="thickLine" presStyleLbl="alignNode1" presStyleIdx="3" presStyleCnt="4"/>
      <dgm:spPr/>
    </dgm:pt>
    <dgm:pt modelId="{7E0480E8-232C-0F43-B5CD-19830C94A95A}" type="pres">
      <dgm:prSet presAssocID="{45AFCC4C-8432-4CCB-AB73-8F2856DB1DEB}" presName="horz1" presStyleCnt="0"/>
      <dgm:spPr/>
    </dgm:pt>
    <dgm:pt modelId="{51D6369D-3BC1-BB4B-B088-DECBDA50C48B}" type="pres">
      <dgm:prSet presAssocID="{45AFCC4C-8432-4CCB-AB73-8F2856DB1DEB}" presName="tx1" presStyleLbl="revTx" presStyleIdx="3" presStyleCnt="4"/>
      <dgm:spPr/>
    </dgm:pt>
    <dgm:pt modelId="{F82B0ACC-6E4C-0347-8880-FF79EF15065D}" type="pres">
      <dgm:prSet presAssocID="{45AFCC4C-8432-4CCB-AB73-8F2856DB1DEB}" presName="vert1" presStyleCnt="0"/>
      <dgm:spPr/>
    </dgm:pt>
  </dgm:ptLst>
  <dgm:cxnLst>
    <dgm:cxn modelId="{32A01422-7B99-43A4-838C-EA37FBE64878}" srcId="{C59AA34A-8CD3-4D61-B05E-46F639EA11DE}" destId="{9EC7A6B9-277D-4700-A470-3389AF3B851D}" srcOrd="1" destOrd="0" parTransId="{7F62439E-2898-4680-AB99-FC8F4AD5C2A5}" sibTransId="{4748EF99-7D77-4847-8510-A0E0D56E8ECF}"/>
    <dgm:cxn modelId="{A7EF053D-EFDD-4891-AB72-8C3E77788743}" srcId="{C59AA34A-8CD3-4D61-B05E-46F639EA11DE}" destId="{B438859F-E2F4-44A1-8AE4-0059A41A4E6C}" srcOrd="0" destOrd="0" parTransId="{9E6467DA-3D74-4A17-8D0A-3EE5A92B3106}" sibTransId="{2976F5D8-DA5F-49F5-B180-45AFDA5F70CA}"/>
    <dgm:cxn modelId="{BD8C1843-A10B-AD42-AE96-64D1397EE7B2}" type="presOf" srcId="{324F3673-7D62-43FC-9D11-F7F762E36BDC}" destId="{882C5297-6418-A74D-86D0-7477824DC957}" srcOrd="0" destOrd="0" presId="urn:microsoft.com/office/officeart/2008/layout/LinedList"/>
    <dgm:cxn modelId="{F9174C4B-56A4-CD48-98FD-DE4F76ED12F5}" type="presOf" srcId="{C59AA34A-8CD3-4D61-B05E-46F639EA11DE}" destId="{09829C40-2EAA-2746-A2C4-7106A48E827E}" srcOrd="0" destOrd="0" presId="urn:microsoft.com/office/officeart/2008/layout/LinedList"/>
    <dgm:cxn modelId="{B9AD9983-05EF-44A6-8970-78067BBDE24D}" srcId="{C59AA34A-8CD3-4D61-B05E-46F639EA11DE}" destId="{45AFCC4C-8432-4CCB-AB73-8F2856DB1DEB}" srcOrd="3" destOrd="0" parTransId="{6E0E26ED-C03C-4C8A-A927-B7163541A853}" sibTransId="{CFE499BC-D657-4F23-B41A-2E3183D985B0}"/>
    <dgm:cxn modelId="{0954B0A1-62CD-9C40-88DE-374F6E81A16F}" type="presOf" srcId="{45AFCC4C-8432-4CCB-AB73-8F2856DB1DEB}" destId="{51D6369D-3BC1-BB4B-B088-DECBDA50C48B}" srcOrd="0" destOrd="0" presId="urn:microsoft.com/office/officeart/2008/layout/LinedList"/>
    <dgm:cxn modelId="{29CBC2C1-C9D1-43D1-9ADF-1455780CAAEE}" srcId="{C59AA34A-8CD3-4D61-B05E-46F639EA11DE}" destId="{324F3673-7D62-43FC-9D11-F7F762E36BDC}" srcOrd="2" destOrd="0" parTransId="{6E98BF11-373D-454D-AE34-6C8960379C2B}" sibTransId="{2688883F-68ED-4DBC-B6FC-5F41E0479B1D}"/>
    <dgm:cxn modelId="{FC7A13C9-BDB2-5B4F-8A55-ACBBED556707}" type="presOf" srcId="{B438859F-E2F4-44A1-8AE4-0059A41A4E6C}" destId="{DFCCFF02-C177-EF43-B8C5-41A8F402E370}" srcOrd="0" destOrd="0" presId="urn:microsoft.com/office/officeart/2008/layout/LinedList"/>
    <dgm:cxn modelId="{FA98D1FA-4F77-9542-A8AD-EABA1CCA69C9}" type="presOf" srcId="{9EC7A6B9-277D-4700-A470-3389AF3B851D}" destId="{50EBB214-0A25-B445-89DD-09CA3DEA8B7B}" srcOrd="0" destOrd="0" presId="urn:microsoft.com/office/officeart/2008/layout/LinedList"/>
    <dgm:cxn modelId="{8B0D6BF9-EE70-DC4A-8882-290F79E805A9}" type="presParOf" srcId="{09829C40-2EAA-2746-A2C4-7106A48E827E}" destId="{15431176-F4EE-4A43-BB85-D5B004B3DB01}" srcOrd="0" destOrd="0" presId="urn:microsoft.com/office/officeart/2008/layout/LinedList"/>
    <dgm:cxn modelId="{C6379552-035E-FE41-883C-241B9B7CF401}" type="presParOf" srcId="{09829C40-2EAA-2746-A2C4-7106A48E827E}" destId="{E54E4C6D-8A8C-2846-AD4D-DC96C804FDBD}" srcOrd="1" destOrd="0" presId="urn:microsoft.com/office/officeart/2008/layout/LinedList"/>
    <dgm:cxn modelId="{96BB38CA-2701-0C45-ACEE-9C04B87E20DC}" type="presParOf" srcId="{E54E4C6D-8A8C-2846-AD4D-DC96C804FDBD}" destId="{DFCCFF02-C177-EF43-B8C5-41A8F402E370}" srcOrd="0" destOrd="0" presId="urn:microsoft.com/office/officeart/2008/layout/LinedList"/>
    <dgm:cxn modelId="{3F6DFA6B-DF1A-8743-93BD-B50576ECDC80}" type="presParOf" srcId="{E54E4C6D-8A8C-2846-AD4D-DC96C804FDBD}" destId="{E5DA7703-DCD4-A24E-9FBB-293288837771}" srcOrd="1" destOrd="0" presId="urn:microsoft.com/office/officeart/2008/layout/LinedList"/>
    <dgm:cxn modelId="{BB02DF89-F51B-484D-A333-A4219A128E18}" type="presParOf" srcId="{09829C40-2EAA-2746-A2C4-7106A48E827E}" destId="{577B3AB2-472D-8148-922F-D37F1616DAB9}" srcOrd="2" destOrd="0" presId="urn:microsoft.com/office/officeart/2008/layout/LinedList"/>
    <dgm:cxn modelId="{244E9541-F1C3-9B47-B9A2-714BCDF4F6AA}" type="presParOf" srcId="{09829C40-2EAA-2746-A2C4-7106A48E827E}" destId="{FD3A59E3-30A6-5240-A15C-F9FA3653DC46}" srcOrd="3" destOrd="0" presId="urn:microsoft.com/office/officeart/2008/layout/LinedList"/>
    <dgm:cxn modelId="{DA895FEE-499B-2741-A016-AF76AFE4FBB4}" type="presParOf" srcId="{FD3A59E3-30A6-5240-A15C-F9FA3653DC46}" destId="{50EBB214-0A25-B445-89DD-09CA3DEA8B7B}" srcOrd="0" destOrd="0" presId="urn:microsoft.com/office/officeart/2008/layout/LinedList"/>
    <dgm:cxn modelId="{93BA8808-46D5-614B-B6C7-A69C1F44A624}" type="presParOf" srcId="{FD3A59E3-30A6-5240-A15C-F9FA3653DC46}" destId="{DD0C7A24-87E0-134B-A614-E68C61E09793}" srcOrd="1" destOrd="0" presId="urn:microsoft.com/office/officeart/2008/layout/LinedList"/>
    <dgm:cxn modelId="{65B7BDC4-FBB9-8E46-BA17-AE3FCACD3939}" type="presParOf" srcId="{09829C40-2EAA-2746-A2C4-7106A48E827E}" destId="{4507F5B5-9AA1-D446-B380-BAE733B20706}" srcOrd="4" destOrd="0" presId="urn:microsoft.com/office/officeart/2008/layout/LinedList"/>
    <dgm:cxn modelId="{B93DD0A7-29E4-F440-B915-624C6A6EC01E}" type="presParOf" srcId="{09829C40-2EAA-2746-A2C4-7106A48E827E}" destId="{89FA5B71-60EB-E240-AE84-A64C79268A15}" srcOrd="5" destOrd="0" presId="urn:microsoft.com/office/officeart/2008/layout/LinedList"/>
    <dgm:cxn modelId="{C8512774-C9C6-D14E-AC75-5580FD8D77DE}" type="presParOf" srcId="{89FA5B71-60EB-E240-AE84-A64C79268A15}" destId="{882C5297-6418-A74D-86D0-7477824DC957}" srcOrd="0" destOrd="0" presId="urn:microsoft.com/office/officeart/2008/layout/LinedList"/>
    <dgm:cxn modelId="{8E0DD981-FC84-C44B-BC31-23D774DE40ED}" type="presParOf" srcId="{89FA5B71-60EB-E240-AE84-A64C79268A15}" destId="{6FF9570A-B4A2-304B-A759-63BE45CA213E}" srcOrd="1" destOrd="0" presId="urn:microsoft.com/office/officeart/2008/layout/LinedList"/>
    <dgm:cxn modelId="{50C8F931-C241-7A40-B5AA-681ACD624FAC}" type="presParOf" srcId="{09829C40-2EAA-2746-A2C4-7106A48E827E}" destId="{AEA5C706-B577-7547-B6A5-67624B19ACF8}" srcOrd="6" destOrd="0" presId="urn:microsoft.com/office/officeart/2008/layout/LinedList"/>
    <dgm:cxn modelId="{5367753E-A6A5-4A42-9EC3-F640946B77CE}" type="presParOf" srcId="{09829C40-2EAA-2746-A2C4-7106A48E827E}" destId="{7E0480E8-232C-0F43-B5CD-19830C94A95A}" srcOrd="7" destOrd="0" presId="urn:microsoft.com/office/officeart/2008/layout/LinedList"/>
    <dgm:cxn modelId="{A92F06CA-6B0D-9440-BDE8-6BF973CBB826}" type="presParOf" srcId="{7E0480E8-232C-0F43-B5CD-19830C94A95A}" destId="{51D6369D-3BC1-BB4B-B088-DECBDA50C48B}" srcOrd="0" destOrd="0" presId="urn:microsoft.com/office/officeart/2008/layout/LinedList"/>
    <dgm:cxn modelId="{AB008AFE-B64B-3842-B791-81FE6FEF65E7}" type="presParOf" srcId="{7E0480E8-232C-0F43-B5CD-19830C94A95A}" destId="{F82B0ACC-6E4C-0347-8880-FF79EF1506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F339ED-A618-4545-907B-BABE3545F6F4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8DE70-50BF-485A-A9DE-D8CE2458D6E7}">
      <dgm:prSet/>
      <dgm:spPr/>
      <dgm:t>
        <a:bodyPr/>
        <a:lstStyle/>
        <a:p>
          <a:r>
            <a:rPr lang="en-US" dirty="0" err="1">
              <a:latin typeface="Avenir Book" panose="02000503020000020003" pitchFamily="2" charset="0"/>
            </a:rPr>
            <a:t>GlobalGiving</a:t>
          </a:r>
          <a:endParaRPr lang="en-US" dirty="0">
            <a:latin typeface="Avenir Book" panose="02000503020000020003" pitchFamily="2" charset="0"/>
          </a:endParaRPr>
        </a:p>
      </dgm:t>
    </dgm:pt>
    <dgm:pt modelId="{E0D94E4B-722B-430D-9FD9-0F15EACFC1E3}" type="parTrans" cxnId="{4F285BD7-DE86-4D32-A234-BAFA316ACF9C}">
      <dgm:prSet/>
      <dgm:spPr/>
      <dgm:t>
        <a:bodyPr/>
        <a:lstStyle/>
        <a:p>
          <a:endParaRPr lang="en-US"/>
        </a:p>
      </dgm:t>
    </dgm:pt>
    <dgm:pt modelId="{AAF1B72C-726B-4529-8813-97360282C43B}" type="sibTrans" cxnId="{4F285BD7-DE86-4D32-A234-BAFA316ACF9C}">
      <dgm:prSet/>
      <dgm:spPr/>
      <dgm:t>
        <a:bodyPr/>
        <a:lstStyle/>
        <a:p>
          <a:endParaRPr lang="en-US"/>
        </a:p>
      </dgm:t>
    </dgm:pt>
    <dgm:pt modelId="{07313757-BC87-433D-A104-EC1A74E9BF9F}">
      <dgm:prSet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Auth0</a:t>
          </a:r>
        </a:p>
      </dgm:t>
    </dgm:pt>
    <dgm:pt modelId="{4A548753-6100-4792-92D0-8FA447140287}" type="parTrans" cxnId="{6F1140C8-1ADF-4984-A322-B528EDA64645}">
      <dgm:prSet/>
      <dgm:spPr/>
      <dgm:t>
        <a:bodyPr/>
        <a:lstStyle/>
        <a:p>
          <a:endParaRPr lang="en-US"/>
        </a:p>
      </dgm:t>
    </dgm:pt>
    <dgm:pt modelId="{239AF955-4551-4F7B-92E3-97F9D8BFFBC4}" type="sibTrans" cxnId="{6F1140C8-1ADF-4984-A322-B528EDA64645}">
      <dgm:prSet/>
      <dgm:spPr/>
      <dgm:t>
        <a:bodyPr/>
        <a:lstStyle/>
        <a:p>
          <a:endParaRPr lang="en-US"/>
        </a:p>
      </dgm:t>
    </dgm:pt>
    <dgm:pt modelId="{6D0CC133-82F3-CA44-8B88-74115BFAD391}">
      <dgm:prSet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Mongo Atlas</a:t>
          </a:r>
        </a:p>
      </dgm:t>
    </dgm:pt>
    <dgm:pt modelId="{EBA991ED-86BE-A949-986A-1B1B15BCDE93}" type="parTrans" cxnId="{F936B269-91EC-764D-8351-3F2FF9226C83}">
      <dgm:prSet/>
      <dgm:spPr/>
      <dgm:t>
        <a:bodyPr/>
        <a:lstStyle/>
        <a:p>
          <a:endParaRPr lang="en-US"/>
        </a:p>
      </dgm:t>
    </dgm:pt>
    <dgm:pt modelId="{F9C78964-7F53-0F49-BDB8-2D45B6BDA645}" type="sibTrans" cxnId="{F936B269-91EC-764D-8351-3F2FF9226C83}">
      <dgm:prSet/>
      <dgm:spPr/>
      <dgm:t>
        <a:bodyPr/>
        <a:lstStyle/>
        <a:p>
          <a:endParaRPr lang="en-US"/>
        </a:p>
      </dgm:t>
    </dgm:pt>
    <dgm:pt modelId="{95D7B6CC-0175-304E-A9EB-4CE6CFFDCA7F}">
      <dgm:prSet/>
      <dgm:spPr/>
      <dgm:t>
        <a:bodyPr/>
        <a:lstStyle/>
        <a:p>
          <a:r>
            <a:rPr lang="en-US" dirty="0" err="1">
              <a:latin typeface="Avenir Book" panose="02000503020000020003" pitchFamily="2" charset="0"/>
            </a:rPr>
            <a:t>Cloudinary</a:t>
          </a:r>
          <a:endParaRPr lang="en-US" dirty="0">
            <a:latin typeface="Avenir Book" panose="02000503020000020003" pitchFamily="2" charset="0"/>
          </a:endParaRPr>
        </a:p>
      </dgm:t>
    </dgm:pt>
    <dgm:pt modelId="{CF8FB1DC-59B6-9348-8C62-36C79DD8463E}" type="parTrans" cxnId="{E228824B-2A75-DE4A-9498-4647AE21DE8D}">
      <dgm:prSet/>
      <dgm:spPr/>
      <dgm:t>
        <a:bodyPr/>
        <a:lstStyle/>
        <a:p>
          <a:endParaRPr lang="en-US"/>
        </a:p>
      </dgm:t>
    </dgm:pt>
    <dgm:pt modelId="{E6C565BB-909E-7E48-9340-E41EB2999FDF}" type="sibTrans" cxnId="{E228824B-2A75-DE4A-9498-4647AE21DE8D}">
      <dgm:prSet/>
      <dgm:spPr/>
      <dgm:t>
        <a:bodyPr/>
        <a:lstStyle/>
        <a:p>
          <a:endParaRPr lang="en-US"/>
        </a:p>
      </dgm:t>
    </dgm:pt>
    <dgm:pt modelId="{411625D1-813F-CF47-AE8F-27C9C91510F3}" type="pres">
      <dgm:prSet presAssocID="{F0F339ED-A618-4545-907B-BABE3545F6F4}" presName="linear" presStyleCnt="0">
        <dgm:presLayoutVars>
          <dgm:dir/>
          <dgm:animLvl val="lvl"/>
          <dgm:resizeHandles val="exact"/>
        </dgm:presLayoutVars>
      </dgm:prSet>
      <dgm:spPr/>
    </dgm:pt>
    <dgm:pt modelId="{D41BEC42-137A-2145-AC53-0E3E74A0509B}" type="pres">
      <dgm:prSet presAssocID="{B538DE70-50BF-485A-A9DE-D8CE2458D6E7}" presName="parentLin" presStyleCnt="0"/>
      <dgm:spPr/>
    </dgm:pt>
    <dgm:pt modelId="{2710E7B0-F40B-7F43-BFB0-A70EA2CE546C}" type="pres">
      <dgm:prSet presAssocID="{B538DE70-50BF-485A-A9DE-D8CE2458D6E7}" presName="parentLeftMargin" presStyleLbl="node1" presStyleIdx="0" presStyleCnt="4"/>
      <dgm:spPr/>
    </dgm:pt>
    <dgm:pt modelId="{DC588B65-3242-E646-B1B3-D01F389B4B8F}" type="pres">
      <dgm:prSet presAssocID="{B538DE70-50BF-485A-A9DE-D8CE2458D6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7D9498-FBD6-C543-A7B2-8C5704441073}" type="pres">
      <dgm:prSet presAssocID="{B538DE70-50BF-485A-A9DE-D8CE2458D6E7}" presName="negativeSpace" presStyleCnt="0"/>
      <dgm:spPr/>
    </dgm:pt>
    <dgm:pt modelId="{CA6CE9EF-C06C-2F48-948C-190D97393F60}" type="pres">
      <dgm:prSet presAssocID="{B538DE70-50BF-485A-A9DE-D8CE2458D6E7}" presName="childText" presStyleLbl="conFgAcc1" presStyleIdx="0" presStyleCnt="4">
        <dgm:presLayoutVars>
          <dgm:bulletEnabled val="1"/>
        </dgm:presLayoutVars>
      </dgm:prSet>
      <dgm:spPr/>
    </dgm:pt>
    <dgm:pt modelId="{571319A9-54C3-0D43-863F-4386CEB2CC8A}" type="pres">
      <dgm:prSet presAssocID="{AAF1B72C-726B-4529-8813-97360282C43B}" presName="spaceBetweenRectangles" presStyleCnt="0"/>
      <dgm:spPr/>
    </dgm:pt>
    <dgm:pt modelId="{0732E122-789D-5049-BF70-F75CA6D39107}" type="pres">
      <dgm:prSet presAssocID="{07313757-BC87-433D-A104-EC1A74E9BF9F}" presName="parentLin" presStyleCnt="0"/>
      <dgm:spPr/>
    </dgm:pt>
    <dgm:pt modelId="{3292F004-4631-114A-9F53-A1803A0B139C}" type="pres">
      <dgm:prSet presAssocID="{07313757-BC87-433D-A104-EC1A74E9BF9F}" presName="parentLeftMargin" presStyleLbl="node1" presStyleIdx="0" presStyleCnt="4"/>
      <dgm:spPr/>
    </dgm:pt>
    <dgm:pt modelId="{55646D10-409E-C947-A09A-8DA3AC19944D}" type="pres">
      <dgm:prSet presAssocID="{07313757-BC87-433D-A104-EC1A74E9BF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BAC753-526E-4642-910A-6BC2CA80458D}" type="pres">
      <dgm:prSet presAssocID="{07313757-BC87-433D-A104-EC1A74E9BF9F}" presName="negativeSpace" presStyleCnt="0"/>
      <dgm:spPr/>
    </dgm:pt>
    <dgm:pt modelId="{4A02F460-E689-7E4A-923E-0CF9398A754C}" type="pres">
      <dgm:prSet presAssocID="{07313757-BC87-433D-A104-EC1A74E9BF9F}" presName="childText" presStyleLbl="conFgAcc1" presStyleIdx="1" presStyleCnt="4">
        <dgm:presLayoutVars>
          <dgm:bulletEnabled val="1"/>
        </dgm:presLayoutVars>
      </dgm:prSet>
      <dgm:spPr/>
    </dgm:pt>
    <dgm:pt modelId="{D1D76640-B1A4-3440-8A72-EC1E77381C9A}" type="pres">
      <dgm:prSet presAssocID="{239AF955-4551-4F7B-92E3-97F9D8BFFBC4}" presName="spaceBetweenRectangles" presStyleCnt="0"/>
      <dgm:spPr/>
    </dgm:pt>
    <dgm:pt modelId="{2FD6BEE6-802A-9A48-9F75-50705F9648AA}" type="pres">
      <dgm:prSet presAssocID="{6D0CC133-82F3-CA44-8B88-74115BFAD391}" presName="parentLin" presStyleCnt="0"/>
      <dgm:spPr/>
    </dgm:pt>
    <dgm:pt modelId="{B40D3718-F297-4B49-A05E-C0C0FF681931}" type="pres">
      <dgm:prSet presAssocID="{6D0CC133-82F3-CA44-8B88-74115BFAD391}" presName="parentLeftMargin" presStyleLbl="node1" presStyleIdx="1" presStyleCnt="4"/>
      <dgm:spPr/>
    </dgm:pt>
    <dgm:pt modelId="{31768436-00AF-0B44-BBE4-A71CC21139C8}" type="pres">
      <dgm:prSet presAssocID="{6D0CC133-82F3-CA44-8B88-74115BFAD3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E02C37-726A-1B4B-9B1E-6A8172688A0F}" type="pres">
      <dgm:prSet presAssocID="{6D0CC133-82F3-CA44-8B88-74115BFAD391}" presName="negativeSpace" presStyleCnt="0"/>
      <dgm:spPr/>
    </dgm:pt>
    <dgm:pt modelId="{97EA2591-1A4B-5243-8CE9-7EA6649958E4}" type="pres">
      <dgm:prSet presAssocID="{6D0CC133-82F3-CA44-8B88-74115BFAD391}" presName="childText" presStyleLbl="conFgAcc1" presStyleIdx="2" presStyleCnt="4">
        <dgm:presLayoutVars>
          <dgm:bulletEnabled val="1"/>
        </dgm:presLayoutVars>
      </dgm:prSet>
      <dgm:spPr/>
    </dgm:pt>
    <dgm:pt modelId="{4B27487F-301C-A041-8342-1A2C73572339}" type="pres">
      <dgm:prSet presAssocID="{F9C78964-7F53-0F49-BDB8-2D45B6BDA645}" presName="spaceBetweenRectangles" presStyleCnt="0"/>
      <dgm:spPr/>
    </dgm:pt>
    <dgm:pt modelId="{EA60D620-536F-4E4F-B516-1CD3D760AC3E}" type="pres">
      <dgm:prSet presAssocID="{95D7B6CC-0175-304E-A9EB-4CE6CFFDCA7F}" presName="parentLin" presStyleCnt="0"/>
      <dgm:spPr/>
    </dgm:pt>
    <dgm:pt modelId="{EC20F18C-9A2A-D544-A579-980410FB4BEF}" type="pres">
      <dgm:prSet presAssocID="{95D7B6CC-0175-304E-A9EB-4CE6CFFDCA7F}" presName="parentLeftMargin" presStyleLbl="node1" presStyleIdx="2" presStyleCnt="4"/>
      <dgm:spPr/>
    </dgm:pt>
    <dgm:pt modelId="{5F34DBBE-6BF3-604E-B99C-5635F49A7CE3}" type="pres">
      <dgm:prSet presAssocID="{95D7B6CC-0175-304E-A9EB-4CE6CFFDCA7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91DDD0-D32E-D949-BF2B-20D5EE261765}" type="pres">
      <dgm:prSet presAssocID="{95D7B6CC-0175-304E-A9EB-4CE6CFFDCA7F}" presName="negativeSpace" presStyleCnt="0"/>
      <dgm:spPr/>
    </dgm:pt>
    <dgm:pt modelId="{66153B94-B5A4-CC44-8090-13D05EDD9AFF}" type="pres">
      <dgm:prSet presAssocID="{95D7B6CC-0175-304E-A9EB-4CE6CFFDCA7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210C00-B486-EC4D-AEB5-E37B855CAA51}" type="presOf" srcId="{B538DE70-50BF-485A-A9DE-D8CE2458D6E7}" destId="{2710E7B0-F40B-7F43-BFB0-A70EA2CE546C}" srcOrd="0" destOrd="0" presId="urn:microsoft.com/office/officeart/2005/8/layout/list1"/>
    <dgm:cxn modelId="{61ED400A-96FA-1346-91B6-C10CE308D9E7}" type="presOf" srcId="{95D7B6CC-0175-304E-A9EB-4CE6CFFDCA7F}" destId="{5F34DBBE-6BF3-604E-B99C-5635F49A7CE3}" srcOrd="1" destOrd="0" presId="urn:microsoft.com/office/officeart/2005/8/layout/list1"/>
    <dgm:cxn modelId="{A9BE620E-4710-FD44-8652-04ECF02C6E2C}" type="presOf" srcId="{07313757-BC87-433D-A104-EC1A74E9BF9F}" destId="{55646D10-409E-C947-A09A-8DA3AC19944D}" srcOrd="1" destOrd="0" presId="urn:microsoft.com/office/officeart/2005/8/layout/list1"/>
    <dgm:cxn modelId="{E228824B-2A75-DE4A-9498-4647AE21DE8D}" srcId="{F0F339ED-A618-4545-907B-BABE3545F6F4}" destId="{95D7B6CC-0175-304E-A9EB-4CE6CFFDCA7F}" srcOrd="3" destOrd="0" parTransId="{CF8FB1DC-59B6-9348-8C62-36C79DD8463E}" sibTransId="{E6C565BB-909E-7E48-9340-E41EB2999FDF}"/>
    <dgm:cxn modelId="{97424550-4012-724C-B11E-7F3F5F594844}" type="presOf" srcId="{6D0CC133-82F3-CA44-8B88-74115BFAD391}" destId="{31768436-00AF-0B44-BBE4-A71CC21139C8}" srcOrd="1" destOrd="0" presId="urn:microsoft.com/office/officeart/2005/8/layout/list1"/>
    <dgm:cxn modelId="{D458AD50-7F25-6849-9039-DA8623F7441C}" type="presOf" srcId="{07313757-BC87-433D-A104-EC1A74E9BF9F}" destId="{3292F004-4631-114A-9F53-A1803A0B139C}" srcOrd="0" destOrd="0" presId="urn:microsoft.com/office/officeart/2005/8/layout/list1"/>
    <dgm:cxn modelId="{04985F62-F257-5E48-8E29-6DA246A71730}" type="presOf" srcId="{95D7B6CC-0175-304E-A9EB-4CE6CFFDCA7F}" destId="{EC20F18C-9A2A-D544-A579-980410FB4BEF}" srcOrd="0" destOrd="0" presId="urn:microsoft.com/office/officeart/2005/8/layout/list1"/>
    <dgm:cxn modelId="{F936B269-91EC-764D-8351-3F2FF9226C83}" srcId="{F0F339ED-A618-4545-907B-BABE3545F6F4}" destId="{6D0CC133-82F3-CA44-8B88-74115BFAD391}" srcOrd="2" destOrd="0" parTransId="{EBA991ED-86BE-A949-986A-1B1B15BCDE93}" sibTransId="{F9C78964-7F53-0F49-BDB8-2D45B6BDA645}"/>
    <dgm:cxn modelId="{E1792677-14F3-0F4B-A76B-4896718405E9}" type="presOf" srcId="{F0F339ED-A618-4545-907B-BABE3545F6F4}" destId="{411625D1-813F-CF47-AE8F-27C9C91510F3}" srcOrd="0" destOrd="0" presId="urn:microsoft.com/office/officeart/2005/8/layout/list1"/>
    <dgm:cxn modelId="{6F1140C8-1ADF-4984-A322-B528EDA64645}" srcId="{F0F339ED-A618-4545-907B-BABE3545F6F4}" destId="{07313757-BC87-433D-A104-EC1A74E9BF9F}" srcOrd="1" destOrd="0" parTransId="{4A548753-6100-4792-92D0-8FA447140287}" sibTransId="{239AF955-4551-4F7B-92E3-97F9D8BFFBC4}"/>
    <dgm:cxn modelId="{4F285BD7-DE86-4D32-A234-BAFA316ACF9C}" srcId="{F0F339ED-A618-4545-907B-BABE3545F6F4}" destId="{B538DE70-50BF-485A-A9DE-D8CE2458D6E7}" srcOrd="0" destOrd="0" parTransId="{E0D94E4B-722B-430D-9FD9-0F15EACFC1E3}" sibTransId="{AAF1B72C-726B-4529-8813-97360282C43B}"/>
    <dgm:cxn modelId="{444992D7-ED3C-A64E-BDC2-F73F46D31F05}" type="presOf" srcId="{6D0CC133-82F3-CA44-8B88-74115BFAD391}" destId="{B40D3718-F297-4B49-A05E-C0C0FF681931}" srcOrd="0" destOrd="0" presId="urn:microsoft.com/office/officeart/2005/8/layout/list1"/>
    <dgm:cxn modelId="{D3D687FA-31A5-9943-A664-E8C1B887B601}" type="presOf" srcId="{B538DE70-50BF-485A-A9DE-D8CE2458D6E7}" destId="{DC588B65-3242-E646-B1B3-D01F389B4B8F}" srcOrd="1" destOrd="0" presId="urn:microsoft.com/office/officeart/2005/8/layout/list1"/>
    <dgm:cxn modelId="{E8E1E787-1812-B34B-8B38-504B6C7940DB}" type="presParOf" srcId="{411625D1-813F-CF47-AE8F-27C9C91510F3}" destId="{D41BEC42-137A-2145-AC53-0E3E74A0509B}" srcOrd="0" destOrd="0" presId="urn:microsoft.com/office/officeart/2005/8/layout/list1"/>
    <dgm:cxn modelId="{26C96195-4141-FE45-A502-967CF6356C01}" type="presParOf" srcId="{D41BEC42-137A-2145-AC53-0E3E74A0509B}" destId="{2710E7B0-F40B-7F43-BFB0-A70EA2CE546C}" srcOrd="0" destOrd="0" presId="urn:microsoft.com/office/officeart/2005/8/layout/list1"/>
    <dgm:cxn modelId="{1CFE824C-EBFD-B14E-9C9C-A41872CD84AB}" type="presParOf" srcId="{D41BEC42-137A-2145-AC53-0E3E74A0509B}" destId="{DC588B65-3242-E646-B1B3-D01F389B4B8F}" srcOrd="1" destOrd="0" presId="urn:microsoft.com/office/officeart/2005/8/layout/list1"/>
    <dgm:cxn modelId="{0133E322-3AE9-5045-842D-1543C3A80ED8}" type="presParOf" srcId="{411625D1-813F-CF47-AE8F-27C9C91510F3}" destId="{5A7D9498-FBD6-C543-A7B2-8C5704441073}" srcOrd="1" destOrd="0" presId="urn:microsoft.com/office/officeart/2005/8/layout/list1"/>
    <dgm:cxn modelId="{084DD64B-E264-AE45-9F61-66F500C45CC0}" type="presParOf" srcId="{411625D1-813F-CF47-AE8F-27C9C91510F3}" destId="{CA6CE9EF-C06C-2F48-948C-190D97393F60}" srcOrd="2" destOrd="0" presId="urn:microsoft.com/office/officeart/2005/8/layout/list1"/>
    <dgm:cxn modelId="{3DA3A753-B1C8-BF4A-AF84-B6A9E63F0F6B}" type="presParOf" srcId="{411625D1-813F-CF47-AE8F-27C9C91510F3}" destId="{571319A9-54C3-0D43-863F-4386CEB2CC8A}" srcOrd="3" destOrd="0" presId="urn:microsoft.com/office/officeart/2005/8/layout/list1"/>
    <dgm:cxn modelId="{0B057B24-2309-4A48-878E-E4965EF42F7C}" type="presParOf" srcId="{411625D1-813F-CF47-AE8F-27C9C91510F3}" destId="{0732E122-789D-5049-BF70-F75CA6D39107}" srcOrd="4" destOrd="0" presId="urn:microsoft.com/office/officeart/2005/8/layout/list1"/>
    <dgm:cxn modelId="{23DF7F96-332E-C54F-99CA-1B3222999408}" type="presParOf" srcId="{0732E122-789D-5049-BF70-F75CA6D39107}" destId="{3292F004-4631-114A-9F53-A1803A0B139C}" srcOrd="0" destOrd="0" presId="urn:microsoft.com/office/officeart/2005/8/layout/list1"/>
    <dgm:cxn modelId="{D09E202D-C63E-EE44-951E-355282C86F5A}" type="presParOf" srcId="{0732E122-789D-5049-BF70-F75CA6D39107}" destId="{55646D10-409E-C947-A09A-8DA3AC19944D}" srcOrd="1" destOrd="0" presId="urn:microsoft.com/office/officeart/2005/8/layout/list1"/>
    <dgm:cxn modelId="{3A41E930-0D7C-2D47-AC26-0EFDC9E60DF5}" type="presParOf" srcId="{411625D1-813F-CF47-AE8F-27C9C91510F3}" destId="{DEBAC753-526E-4642-910A-6BC2CA80458D}" srcOrd="5" destOrd="0" presId="urn:microsoft.com/office/officeart/2005/8/layout/list1"/>
    <dgm:cxn modelId="{207D58F4-8B9A-CA49-801F-CA520F8F8124}" type="presParOf" srcId="{411625D1-813F-CF47-AE8F-27C9C91510F3}" destId="{4A02F460-E689-7E4A-923E-0CF9398A754C}" srcOrd="6" destOrd="0" presId="urn:microsoft.com/office/officeart/2005/8/layout/list1"/>
    <dgm:cxn modelId="{8157B4F9-6D7B-BD4B-870B-4FD4526CB959}" type="presParOf" srcId="{411625D1-813F-CF47-AE8F-27C9C91510F3}" destId="{D1D76640-B1A4-3440-8A72-EC1E77381C9A}" srcOrd="7" destOrd="0" presId="urn:microsoft.com/office/officeart/2005/8/layout/list1"/>
    <dgm:cxn modelId="{977256C0-EB51-4B42-97FB-54FBAFB3E5B6}" type="presParOf" srcId="{411625D1-813F-CF47-AE8F-27C9C91510F3}" destId="{2FD6BEE6-802A-9A48-9F75-50705F9648AA}" srcOrd="8" destOrd="0" presId="urn:microsoft.com/office/officeart/2005/8/layout/list1"/>
    <dgm:cxn modelId="{00208721-47D8-0549-A81D-327F55A14C4B}" type="presParOf" srcId="{2FD6BEE6-802A-9A48-9F75-50705F9648AA}" destId="{B40D3718-F297-4B49-A05E-C0C0FF681931}" srcOrd="0" destOrd="0" presId="urn:microsoft.com/office/officeart/2005/8/layout/list1"/>
    <dgm:cxn modelId="{53F0EFC2-301A-154E-B1F8-99C691B9578D}" type="presParOf" srcId="{2FD6BEE6-802A-9A48-9F75-50705F9648AA}" destId="{31768436-00AF-0B44-BBE4-A71CC21139C8}" srcOrd="1" destOrd="0" presId="urn:microsoft.com/office/officeart/2005/8/layout/list1"/>
    <dgm:cxn modelId="{A1C80616-9E68-DE4E-B53C-44BFAEDCB340}" type="presParOf" srcId="{411625D1-813F-CF47-AE8F-27C9C91510F3}" destId="{E2E02C37-726A-1B4B-9B1E-6A8172688A0F}" srcOrd="9" destOrd="0" presId="urn:microsoft.com/office/officeart/2005/8/layout/list1"/>
    <dgm:cxn modelId="{A30B687F-CA43-2F41-97AA-CDE4BDCA1AE5}" type="presParOf" srcId="{411625D1-813F-CF47-AE8F-27C9C91510F3}" destId="{97EA2591-1A4B-5243-8CE9-7EA6649958E4}" srcOrd="10" destOrd="0" presId="urn:microsoft.com/office/officeart/2005/8/layout/list1"/>
    <dgm:cxn modelId="{4D0F1C8C-240D-2149-BA2D-EF19229B570B}" type="presParOf" srcId="{411625D1-813F-CF47-AE8F-27C9C91510F3}" destId="{4B27487F-301C-A041-8342-1A2C73572339}" srcOrd="11" destOrd="0" presId="urn:microsoft.com/office/officeart/2005/8/layout/list1"/>
    <dgm:cxn modelId="{D86DDD31-4A2E-BE4A-8A52-1E005895CACF}" type="presParOf" srcId="{411625D1-813F-CF47-AE8F-27C9C91510F3}" destId="{EA60D620-536F-4E4F-B516-1CD3D760AC3E}" srcOrd="12" destOrd="0" presId="urn:microsoft.com/office/officeart/2005/8/layout/list1"/>
    <dgm:cxn modelId="{EB3112D5-A4F4-D844-93C7-D9434F99E9E3}" type="presParOf" srcId="{EA60D620-536F-4E4F-B516-1CD3D760AC3E}" destId="{EC20F18C-9A2A-D544-A579-980410FB4BEF}" srcOrd="0" destOrd="0" presId="urn:microsoft.com/office/officeart/2005/8/layout/list1"/>
    <dgm:cxn modelId="{E495ACEA-C795-B741-93DF-C9B687899DAD}" type="presParOf" srcId="{EA60D620-536F-4E4F-B516-1CD3D760AC3E}" destId="{5F34DBBE-6BF3-604E-B99C-5635F49A7CE3}" srcOrd="1" destOrd="0" presId="urn:microsoft.com/office/officeart/2005/8/layout/list1"/>
    <dgm:cxn modelId="{31E2E2EA-7061-F742-8114-CAAE0444BA37}" type="presParOf" srcId="{411625D1-813F-CF47-AE8F-27C9C91510F3}" destId="{C491DDD0-D32E-D949-BF2B-20D5EE261765}" srcOrd="13" destOrd="0" presId="urn:microsoft.com/office/officeart/2005/8/layout/list1"/>
    <dgm:cxn modelId="{0BF31DE5-6EB2-C94D-A395-4E57016C03E1}" type="presParOf" srcId="{411625D1-813F-CF47-AE8F-27C9C91510F3}" destId="{66153B94-B5A4-CC44-8090-13D05EDD9AF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FE76-7CB4-400A-938F-9C94CDBBD03D}">
      <dsp:nvSpPr>
        <dsp:cNvPr id="0" name=""/>
        <dsp:cNvSpPr/>
      </dsp:nvSpPr>
      <dsp:spPr>
        <a:xfrm>
          <a:off x="0" y="2315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6ED5B-2C5B-4994-A342-3FBE61184705}">
      <dsp:nvSpPr>
        <dsp:cNvPr id="0" name=""/>
        <dsp:cNvSpPr/>
      </dsp:nvSpPr>
      <dsp:spPr>
        <a:xfrm>
          <a:off x="354965" y="266339"/>
          <a:ext cx="645392" cy="64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6A1D0-BC9A-4D34-A25B-99AB5266055E}">
      <dsp:nvSpPr>
        <dsp:cNvPr id="0" name=""/>
        <dsp:cNvSpPr/>
      </dsp:nvSpPr>
      <dsp:spPr>
        <a:xfrm>
          <a:off x="1355324" y="2315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are a Web Application…</a:t>
          </a:r>
        </a:p>
      </dsp:txBody>
      <dsp:txXfrm>
        <a:off x="1355324" y="2315"/>
        <a:ext cx="4905775" cy="1173440"/>
      </dsp:txXfrm>
    </dsp:sp>
    <dsp:sp modelId="{B67DC90E-C0AB-4273-98E5-2505C883A457}">
      <dsp:nvSpPr>
        <dsp:cNvPr id="0" name=""/>
        <dsp:cNvSpPr/>
      </dsp:nvSpPr>
      <dsp:spPr>
        <a:xfrm>
          <a:off x="0" y="1469116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F4DD4-13A7-4DBA-9305-DF3099E5432F}">
      <dsp:nvSpPr>
        <dsp:cNvPr id="0" name=""/>
        <dsp:cNvSpPr/>
      </dsp:nvSpPr>
      <dsp:spPr>
        <a:xfrm>
          <a:off x="354965" y="1733140"/>
          <a:ext cx="645392" cy="64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CAFDD-94F5-4CE5-A10A-A86821A6D647}">
      <dsp:nvSpPr>
        <dsp:cNvPr id="0" name=""/>
        <dsp:cNvSpPr/>
      </dsp:nvSpPr>
      <dsp:spPr>
        <a:xfrm>
          <a:off x="1355324" y="1469116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that Centralizes Charitable Organizations and Activities,</a:t>
          </a:r>
        </a:p>
      </dsp:txBody>
      <dsp:txXfrm>
        <a:off x="1355324" y="1469116"/>
        <a:ext cx="4905775" cy="1173440"/>
      </dsp:txXfrm>
    </dsp:sp>
    <dsp:sp modelId="{F1791F58-2E17-4944-B714-42C743E045AA}">
      <dsp:nvSpPr>
        <dsp:cNvPr id="0" name=""/>
        <dsp:cNvSpPr/>
      </dsp:nvSpPr>
      <dsp:spPr>
        <a:xfrm>
          <a:off x="0" y="2935917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9E40B-CFDA-4BD0-AB4A-F1945AE33851}">
      <dsp:nvSpPr>
        <dsp:cNvPr id="0" name=""/>
        <dsp:cNvSpPr/>
      </dsp:nvSpPr>
      <dsp:spPr>
        <a:xfrm>
          <a:off x="354965" y="3199941"/>
          <a:ext cx="645392" cy="64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417E1-6CDE-4ED1-956B-3D54FA85FF81}">
      <dsp:nvSpPr>
        <dsp:cNvPr id="0" name=""/>
        <dsp:cNvSpPr/>
      </dsp:nvSpPr>
      <dsp:spPr>
        <a:xfrm>
          <a:off x="1355324" y="2935917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provides a Social Media Platform to connect Charitable users,</a:t>
          </a:r>
        </a:p>
      </dsp:txBody>
      <dsp:txXfrm>
        <a:off x="1355324" y="2935917"/>
        <a:ext cx="4905775" cy="1173440"/>
      </dsp:txXfrm>
    </dsp:sp>
    <dsp:sp modelId="{577BCF71-34FE-4173-84F1-2E78D11B96CB}">
      <dsp:nvSpPr>
        <dsp:cNvPr id="0" name=""/>
        <dsp:cNvSpPr/>
      </dsp:nvSpPr>
      <dsp:spPr>
        <a:xfrm>
          <a:off x="0" y="4402718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B4649-7E56-493F-AEC0-A902B058A9F0}">
      <dsp:nvSpPr>
        <dsp:cNvPr id="0" name=""/>
        <dsp:cNvSpPr/>
      </dsp:nvSpPr>
      <dsp:spPr>
        <a:xfrm>
          <a:off x="354965" y="4666742"/>
          <a:ext cx="645392" cy="64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D6254-E694-46C1-B0A4-3753B34E857D}">
      <dsp:nvSpPr>
        <dsp:cNvPr id="0" name=""/>
        <dsp:cNvSpPr/>
      </dsp:nvSpPr>
      <dsp:spPr>
        <a:xfrm>
          <a:off x="1355324" y="4402718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and are non-profit (we are free!)</a:t>
          </a:r>
        </a:p>
      </dsp:txBody>
      <dsp:txXfrm>
        <a:off x="1355324" y="4402718"/>
        <a:ext cx="4905775" cy="1173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2658-FE89-448D-BD9C-3B3B2102B366}">
      <dsp:nvSpPr>
        <dsp:cNvPr id="0" name=""/>
        <dsp:cNvSpPr/>
      </dsp:nvSpPr>
      <dsp:spPr>
        <a:xfrm>
          <a:off x="526892" y="369915"/>
          <a:ext cx="1442293" cy="144229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A76E3-CD4A-4B6F-BB6B-6BEB5AB42D28}">
      <dsp:nvSpPr>
        <dsp:cNvPr id="0" name=""/>
        <dsp:cNvSpPr/>
      </dsp:nvSpPr>
      <dsp:spPr>
        <a:xfrm>
          <a:off x="834266" y="677289"/>
          <a:ext cx="827545" cy="827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150A6-93F7-41FB-8D53-8240D3FFCEEC}">
      <dsp:nvSpPr>
        <dsp:cNvPr id="0" name=""/>
        <dsp:cNvSpPr/>
      </dsp:nvSpPr>
      <dsp:spPr>
        <a:xfrm>
          <a:off x="65831" y="2261447"/>
          <a:ext cx="236441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Make getting involved with your community easier.</a:t>
          </a:r>
        </a:p>
      </dsp:txBody>
      <dsp:txXfrm>
        <a:off x="65831" y="2261447"/>
        <a:ext cx="2364415" cy="967500"/>
      </dsp:txXfrm>
    </dsp:sp>
    <dsp:sp modelId="{C326954C-7BD5-4E97-9A6B-E43CBA850A67}">
      <dsp:nvSpPr>
        <dsp:cNvPr id="0" name=""/>
        <dsp:cNvSpPr/>
      </dsp:nvSpPr>
      <dsp:spPr>
        <a:xfrm>
          <a:off x="3305080" y="369915"/>
          <a:ext cx="1442293" cy="144229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A419A-AFA6-405C-A266-441DB9542C74}">
      <dsp:nvSpPr>
        <dsp:cNvPr id="0" name=""/>
        <dsp:cNvSpPr/>
      </dsp:nvSpPr>
      <dsp:spPr>
        <a:xfrm>
          <a:off x="3612454" y="677289"/>
          <a:ext cx="827545" cy="827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C8F02-F74A-416E-AD90-6A8F8B1F03BA}">
      <dsp:nvSpPr>
        <dsp:cNvPr id="0" name=""/>
        <dsp:cNvSpPr/>
      </dsp:nvSpPr>
      <dsp:spPr>
        <a:xfrm>
          <a:off x="2844019" y="2261447"/>
          <a:ext cx="236441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Make learning about new causes and organizations easier.</a:t>
          </a:r>
        </a:p>
      </dsp:txBody>
      <dsp:txXfrm>
        <a:off x="2844019" y="2261447"/>
        <a:ext cx="2364415" cy="967500"/>
      </dsp:txXfrm>
    </dsp:sp>
    <dsp:sp modelId="{710D7D5D-292F-4361-AC9E-E91F1615294E}">
      <dsp:nvSpPr>
        <dsp:cNvPr id="0" name=""/>
        <dsp:cNvSpPr/>
      </dsp:nvSpPr>
      <dsp:spPr>
        <a:xfrm>
          <a:off x="6083267" y="369915"/>
          <a:ext cx="1442293" cy="144229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1B50C-EFD2-4382-B8BC-33783EB93804}">
      <dsp:nvSpPr>
        <dsp:cNvPr id="0" name=""/>
        <dsp:cNvSpPr/>
      </dsp:nvSpPr>
      <dsp:spPr>
        <a:xfrm>
          <a:off x="6390641" y="677289"/>
          <a:ext cx="827545" cy="827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6E187-909B-4BA4-AB33-31E44615BE8C}">
      <dsp:nvSpPr>
        <dsp:cNvPr id="0" name=""/>
        <dsp:cNvSpPr/>
      </dsp:nvSpPr>
      <dsp:spPr>
        <a:xfrm>
          <a:off x="5622206" y="2261447"/>
          <a:ext cx="236441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Encourage involvement and collaboration for good causes.</a:t>
          </a:r>
        </a:p>
      </dsp:txBody>
      <dsp:txXfrm>
        <a:off x="5622206" y="2261447"/>
        <a:ext cx="2364415" cy="967500"/>
      </dsp:txXfrm>
    </dsp:sp>
    <dsp:sp modelId="{CB81C4D3-E050-416F-B80A-D66AFC50C5BC}">
      <dsp:nvSpPr>
        <dsp:cNvPr id="0" name=""/>
        <dsp:cNvSpPr/>
      </dsp:nvSpPr>
      <dsp:spPr>
        <a:xfrm>
          <a:off x="8861455" y="369915"/>
          <a:ext cx="1442293" cy="144229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EB55A-E2F7-4118-8822-40DD216F81E1}">
      <dsp:nvSpPr>
        <dsp:cNvPr id="0" name=""/>
        <dsp:cNvSpPr/>
      </dsp:nvSpPr>
      <dsp:spPr>
        <a:xfrm>
          <a:off x="9168829" y="677289"/>
          <a:ext cx="827545" cy="827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41FA4-0945-49C4-ADC1-79C452C1340C}">
      <dsp:nvSpPr>
        <dsp:cNvPr id="0" name=""/>
        <dsp:cNvSpPr/>
      </dsp:nvSpPr>
      <dsp:spPr>
        <a:xfrm>
          <a:off x="8400394" y="2261447"/>
          <a:ext cx="236441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Encourage long-term involvement for causes you are passionate about.</a:t>
          </a:r>
        </a:p>
      </dsp:txBody>
      <dsp:txXfrm>
        <a:off x="8400394" y="2261447"/>
        <a:ext cx="2364415" cy="96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87A32-99A1-4C47-A1D9-FFEC03F3BD87}">
      <dsp:nvSpPr>
        <dsp:cNvPr id="0" name=""/>
        <dsp:cNvSpPr/>
      </dsp:nvSpPr>
      <dsp:spPr>
        <a:xfrm>
          <a:off x="184" y="245460"/>
          <a:ext cx="2224784" cy="26697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0" rIns="21975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…value service (Thank you, LMU)</a:t>
          </a:r>
        </a:p>
      </dsp:txBody>
      <dsp:txXfrm>
        <a:off x="184" y="1313356"/>
        <a:ext cx="2224784" cy="1601844"/>
      </dsp:txXfrm>
    </dsp:sp>
    <dsp:sp modelId="{5CD1899D-9118-FC4C-B9EF-9C54190297AB}">
      <dsp:nvSpPr>
        <dsp:cNvPr id="0" name=""/>
        <dsp:cNvSpPr/>
      </dsp:nvSpPr>
      <dsp:spPr>
        <a:xfrm>
          <a:off x="184" y="245460"/>
          <a:ext cx="2224784" cy="106789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165100" rIns="219759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01</a:t>
          </a:r>
        </a:p>
      </dsp:txBody>
      <dsp:txXfrm>
        <a:off x="184" y="245460"/>
        <a:ext cx="2224784" cy="1067896"/>
      </dsp:txXfrm>
    </dsp:sp>
    <dsp:sp modelId="{F39CFA0E-197B-EA4E-A785-05165AAB1F5D}">
      <dsp:nvSpPr>
        <dsp:cNvPr id="0" name=""/>
        <dsp:cNvSpPr/>
      </dsp:nvSpPr>
      <dsp:spPr>
        <a:xfrm>
          <a:off x="2402951" y="245460"/>
          <a:ext cx="2224784" cy="2669740"/>
        </a:xfrm>
        <a:prstGeom prst="rect">
          <a:avLst/>
        </a:prstGeom>
        <a:solidFill>
          <a:schemeClr val="accent5">
            <a:hueOff val="-1423812"/>
            <a:satOff val="6097"/>
            <a:lumOff val="3268"/>
            <a:alphaOff val="0"/>
          </a:schemeClr>
        </a:solidFill>
        <a:ln w="12700" cap="flat" cmpd="sng" algn="ctr">
          <a:solidFill>
            <a:schemeClr val="accent5">
              <a:hueOff val="-1423812"/>
              <a:satOff val="6097"/>
              <a:lumOff val="32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0" rIns="21975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…are passionate about bettering our communities</a:t>
          </a:r>
        </a:p>
      </dsp:txBody>
      <dsp:txXfrm>
        <a:off x="2402951" y="1313356"/>
        <a:ext cx="2224784" cy="1601844"/>
      </dsp:txXfrm>
    </dsp:sp>
    <dsp:sp modelId="{82AE9CD8-EB60-4E45-BFEF-3DD3CE1306BC}">
      <dsp:nvSpPr>
        <dsp:cNvPr id="0" name=""/>
        <dsp:cNvSpPr/>
      </dsp:nvSpPr>
      <dsp:spPr>
        <a:xfrm>
          <a:off x="2402951" y="245460"/>
          <a:ext cx="2224784" cy="106789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165100" rIns="219759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02</a:t>
          </a:r>
        </a:p>
      </dsp:txBody>
      <dsp:txXfrm>
        <a:off x="2402951" y="245460"/>
        <a:ext cx="2224784" cy="1067896"/>
      </dsp:txXfrm>
    </dsp:sp>
    <dsp:sp modelId="{72D3E78B-9A47-C64F-B54D-750B620E9396}">
      <dsp:nvSpPr>
        <dsp:cNvPr id="0" name=""/>
        <dsp:cNvSpPr/>
      </dsp:nvSpPr>
      <dsp:spPr>
        <a:xfrm>
          <a:off x="4805717" y="245460"/>
          <a:ext cx="2224784" cy="2669740"/>
        </a:xfrm>
        <a:prstGeom prst="rect">
          <a:avLst/>
        </a:prstGeom>
        <a:solidFill>
          <a:schemeClr val="accent5">
            <a:hueOff val="-2847623"/>
            <a:satOff val="12194"/>
            <a:lumOff val="6536"/>
            <a:alphaOff val="0"/>
          </a:schemeClr>
        </a:solidFill>
        <a:ln w="12700" cap="flat" cmpd="sng" algn="ctr">
          <a:solidFill>
            <a:schemeClr val="accent5">
              <a:hueOff val="-2847623"/>
              <a:satOff val="12194"/>
              <a:lumOff val="6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0" rIns="21975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…want to create an easy-to-use platform that motivates people to give back.</a:t>
          </a:r>
        </a:p>
      </dsp:txBody>
      <dsp:txXfrm>
        <a:off x="4805717" y="1313356"/>
        <a:ext cx="2224784" cy="1601844"/>
      </dsp:txXfrm>
    </dsp:sp>
    <dsp:sp modelId="{FD2FB772-4105-FE40-A67B-6D44CA2BC700}">
      <dsp:nvSpPr>
        <dsp:cNvPr id="0" name=""/>
        <dsp:cNvSpPr/>
      </dsp:nvSpPr>
      <dsp:spPr>
        <a:xfrm>
          <a:off x="4805717" y="245460"/>
          <a:ext cx="2224784" cy="106789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165100" rIns="219759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03</a:t>
          </a:r>
        </a:p>
      </dsp:txBody>
      <dsp:txXfrm>
        <a:off x="4805717" y="245460"/>
        <a:ext cx="2224784" cy="1067896"/>
      </dsp:txXfrm>
    </dsp:sp>
    <dsp:sp modelId="{E01C4D5F-6385-874F-83E3-98319D3CBA6B}">
      <dsp:nvSpPr>
        <dsp:cNvPr id="0" name=""/>
        <dsp:cNvSpPr/>
      </dsp:nvSpPr>
      <dsp:spPr>
        <a:xfrm>
          <a:off x="7208484" y="245460"/>
          <a:ext cx="2224784" cy="2669740"/>
        </a:xfrm>
        <a:prstGeom prst="rect">
          <a:avLst/>
        </a:prstGeom>
        <a:solidFill>
          <a:schemeClr val="accent5">
            <a:hueOff val="-4271435"/>
            <a:satOff val="18291"/>
            <a:lumOff val="9804"/>
            <a:alphaOff val="0"/>
          </a:schemeClr>
        </a:solidFill>
        <a:ln w="12700" cap="flat" cmpd="sng" algn="ctr">
          <a:solidFill>
            <a:schemeClr val="accent5">
              <a:hueOff val="-4271435"/>
              <a:satOff val="18291"/>
              <a:lumOff val="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0" rIns="21975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…aim to foster a Charitable™ community</a:t>
          </a:r>
        </a:p>
      </dsp:txBody>
      <dsp:txXfrm>
        <a:off x="7208484" y="1313356"/>
        <a:ext cx="2224784" cy="1601844"/>
      </dsp:txXfrm>
    </dsp:sp>
    <dsp:sp modelId="{53EBB80D-500F-9C4A-9FD6-FBC8C62EA282}">
      <dsp:nvSpPr>
        <dsp:cNvPr id="0" name=""/>
        <dsp:cNvSpPr/>
      </dsp:nvSpPr>
      <dsp:spPr>
        <a:xfrm>
          <a:off x="7208484" y="245460"/>
          <a:ext cx="2224784" cy="106789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9" tIns="165100" rIns="219759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04</a:t>
          </a:r>
        </a:p>
      </dsp:txBody>
      <dsp:txXfrm>
        <a:off x="7208484" y="245460"/>
        <a:ext cx="2224784" cy="1067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431176-F4EE-4A43-BB85-D5B004B3DB01}">
      <dsp:nvSpPr>
        <dsp:cNvPr id="0" name=""/>
        <dsp:cNvSpPr/>
      </dsp:nvSpPr>
      <dsp:spPr>
        <a:xfrm>
          <a:off x="0" y="0"/>
          <a:ext cx="943345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CFF02-C177-EF43-B8C5-41A8F402E370}">
      <dsp:nvSpPr>
        <dsp:cNvPr id="0" name=""/>
        <dsp:cNvSpPr/>
      </dsp:nvSpPr>
      <dsp:spPr>
        <a:xfrm>
          <a:off x="0" y="0"/>
          <a:ext cx="9433453" cy="790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venir Book" panose="02000503020000020003" pitchFamily="2" charset="0"/>
            </a:rPr>
            <a:t>React</a:t>
          </a:r>
        </a:p>
      </dsp:txBody>
      <dsp:txXfrm>
        <a:off x="0" y="0"/>
        <a:ext cx="9433453" cy="790165"/>
      </dsp:txXfrm>
    </dsp:sp>
    <dsp:sp modelId="{577B3AB2-472D-8148-922F-D37F1616DAB9}">
      <dsp:nvSpPr>
        <dsp:cNvPr id="0" name=""/>
        <dsp:cNvSpPr/>
      </dsp:nvSpPr>
      <dsp:spPr>
        <a:xfrm>
          <a:off x="0" y="790165"/>
          <a:ext cx="943345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BB214-0A25-B445-89DD-09CA3DEA8B7B}">
      <dsp:nvSpPr>
        <dsp:cNvPr id="0" name=""/>
        <dsp:cNvSpPr/>
      </dsp:nvSpPr>
      <dsp:spPr>
        <a:xfrm>
          <a:off x="0" y="790165"/>
          <a:ext cx="9433453" cy="790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latin typeface="Avenir Book" panose="02000503020000020003" pitchFamily="2" charset="0"/>
            </a:rPr>
            <a:t>Next.js</a:t>
          </a:r>
          <a:endParaRPr lang="en-US" sz="3300" kern="1200" dirty="0">
            <a:latin typeface="Avenir Book" panose="02000503020000020003" pitchFamily="2" charset="0"/>
          </a:endParaRPr>
        </a:p>
      </dsp:txBody>
      <dsp:txXfrm>
        <a:off x="0" y="790165"/>
        <a:ext cx="9433453" cy="790165"/>
      </dsp:txXfrm>
    </dsp:sp>
    <dsp:sp modelId="{4507F5B5-9AA1-D446-B380-BAE733B20706}">
      <dsp:nvSpPr>
        <dsp:cNvPr id="0" name=""/>
        <dsp:cNvSpPr/>
      </dsp:nvSpPr>
      <dsp:spPr>
        <a:xfrm>
          <a:off x="0" y="1580330"/>
          <a:ext cx="943345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C5297-6418-A74D-86D0-7477824DC957}">
      <dsp:nvSpPr>
        <dsp:cNvPr id="0" name=""/>
        <dsp:cNvSpPr/>
      </dsp:nvSpPr>
      <dsp:spPr>
        <a:xfrm>
          <a:off x="0" y="1580330"/>
          <a:ext cx="9433453" cy="790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latin typeface="Avenir Book" panose="02000503020000020003" pitchFamily="2" charset="0"/>
            </a:rPr>
            <a:t>Vercel</a:t>
          </a:r>
          <a:endParaRPr lang="en-US" sz="3300" kern="1200" dirty="0">
            <a:latin typeface="Avenir Book" panose="02000503020000020003" pitchFamily="2" charset="0"/>
          </a:endParaRPr>
        </a:p>
      </dsp:txBody>
      <dsp:txXfrm>
        <a:off x="0" y="1580330"/>
        <a:ext cx="9433453" cy="790165"/>
      </dsp:txXfrm>
    </dsp:sp>
    <dsp:sp modelId="{AEA5C706-B577-7547-B6A5-67624B19ACF8}">
      <dsp:nvSpPr>
        <dsp:cNvPr id="0" name=""/>
        <dsp:cNvSpPr/>
      </dsp:nvSpPr>
      <dsp:spPr>
        <a:xfrm>
          <a:off x="0" y="2370495"/>
          <a:ext cx="943345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6369D-3BC1-BB4B-B088-DECBDA50C48B}">
      <dsp:nvSpPr>
        <dsp:cNvPr id="0" name=""/>
        <dsp:cNvSpPr/>
      </dsp:nvSpPr>
      <dsp:spPr>
        <a:xfrm>
          <a:off x="0" y="2370495"/>
          <a:ext cx="9433453" cy="790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venir Book" panose="02000503020000020003" pitchFamily="2" charset="0"/>
            </a:rPr>
            <a:t>Material UI</a:t>
          </a:r>
        </a:p>
      </dsp:txBody>
      <dsp:txXfrm>
        <a:off x="0" y="2370495"/>
        <a:ext cx="9433453" cy="790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CE9EF-C06C-2F48-948C-190D97393F60}">
      <dsp:nvSpPr>
        <dsp:cNvPr id="0" name=""/>
        <dsp:cNvSpPr/>
      </dsp:nvSpPr>
      <dsp:spPr>
        <a:xfrm>
          <a:off x="0" y="305589"/>
          <a:ext cx="96138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88B65-3242-E646-B1B3-D01F389B4B8F}">
      <dsp:nvSpPr>
        <dsp:cNvPr id="0" name=""/>
        <dsp:cNvSpPr/>
      </dsp:nvSpPr>
      <dsp:spPr>
        <a:xfrm>
          <a:off x="480693" y="25149"/>
          <a:ext cx="672970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367" tIns="0" rIns="25436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Avenir Book" panose="02000503020000020003" pitchFamily="2" charset="0"/>
            </a:rPr>
            <a:t>GlobalGiving</a:t>
          </a:r>
          <a:endParaRPr lang="en-US" sz="1900" kern="1200" dirty="0">
            <a:latin typeface="Avenir Book" panose="02000503020000020003" pitchFamily="2" charset="0"/>
          </a:endParaRPr>
        </a:p>
      </dsp:txBody>
      <dsp:txXfrm>
        <a:off x="508073" y="52529"/>
        <a:ext cx="6674942" cy="506120"/>
      </dsp:txXfrm>
    </dsp:sp>
    <dsp:sp modelId="{4A02F460-E689-7E4A-923E-0CF9398A754C}">
      <dsp:nvSpPr>
        <dsp:cNvPr id="0" name=""/>
        <dsp:cNvSpPr/>
      </dsp:nvSpPr>
      <dsp:spPr>
        <a:xfrm>
          <a:off x="0" y="1167430"/>
          <a:ext cx="96138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46D10-409E-C947-A09A-8DA3AC19944D}">
      <dsp:nvSpPr>
        <dsp:cNvPr id="0" name=""/>
        <dsp:cNvSpPr/>
      </dsp:nvSpPr>
      <dsp:spPr>
        <a:xfrm>
          <a:off x="480693" y="886990"/>
          <a:ext cx="6729702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367" tIns="0" rIns="25436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venir Book" panose="02000503020000020003" pitchFamily="2" charset="0"/>
            </a:rPr>
            <a:t>Auth0</a:t>
          </a:r>
        </a:p>
      </dsp:txBody>
      <dsp:txXfrm>
        <a:off x="508073" y="914370"/>
        <a:ext cx="6674942" cy="506120"/>
      </dsp:txXfrm>
    </dsp:sp>
    <dsp:sp modelId="{97EA2591-1A4B-5243-8CE9-7EA6649958E4}">
      <dsp:nvSpPr>
        <dsp:cNvPr id="0" name=""/>
        <dsp:cNvSpPr/>
      </dsp:nvSpPr>
      <dsp:spPr>
        <a:xfrm>
          <a:off x="0" y="2029270"/>
          <a:ext cx="96138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68436-00AF-0B44-BBE4-A71CC21139C8}">
      <dsp:nvSpPr>
        <dsp:cNvPr id="0" name=""/>
        <dsp:cNvSpPr/>
      </dsp:nvSpPr>
      <dsp:spPr>
        <a:xfrm>
          <a:off x="480693" y="1748830"/>
          <a:ext cx="6729702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367" tIns="0" rIns="25436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venir Book" panose="02000503020000020003" pitchFamily="2" charset="0"/>
            </a:rPr>
            <a:t>Mongo Atlas</a:t>
          </a:r>
        </a:p>
      </dsp:txBody>
      <dsp:txXfrm>
        <a:off x="508073" y="1776210"/>
        <a:ext cx="6674942" cy="506120"/>
      </dsp:txXfrm>
    </dsp:sp>
    <dsp:sp modelId="{66153B94-B5A4-CC44-8090-13D05EDD9AFF}">
      <dsp:nvSpPr>
        <dsp:cNvPr id="0" name=""/>
        <dsp:cNvSpPr/>
      </dsp:nvSpPr>
      <dsp:spPr>
        <a:xfrm>
          <a:off x="0" y="2891110"/>
          <a:ext cx="96138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4DBBE-6BF3-604E-B99C-5635F49A7CE3}">
      <dsp:nvSpPr>
        <dsp:cNvPr id="0" name=""/>
        <dsp:cNvSpPr/>
      </dsp:nvSpPr>
      <dsp:spPr>
        <a:xfrm>
          <a:off x="480693" y="2610670"/>
          <a:ext cx="6729702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367" tIns="0" rIns="25436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Avenir Book" panose="02000503020000020003" pitchFamily="2" charset="0"/>
            </a:rPr>
            <a:t>Cloudinary</a:t>
          </a:r>
          <a:endParaRPr lang="en-US" sz="1900" kern="1200" dirty="0">
            <a:latin typeface="Avenir Book" panose="02000503020000020003" pitchFamily="2" charset="0"/>
          </a:endParaRPr>
        </a:p>
      </dsp:txBody>
      <dsp:txXfrm>
        <a:off x="508073" y="2638050"/>
        <a:ext cx="667494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3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752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47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45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03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09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4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6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D5916-4DEB-1149-A8CB-155CD6E005C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4A73-68C8-5F4D-B642-F2F51DAC9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67B0E0-0B85-4B6D-AFCD-0083F94E1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41DAC6C-9C47-44AD-89C8-BABF94843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879D0B7-5E33-4D25-B4AC-FAC80502F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4A3F9D9-DEBA-4F2F-B136-85B1AEF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75F9095-798C-4EF6-ABD0-3498021F8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9A1AF-A7F5-4F49-AB51-7588355B8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Charitable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46691-275E-6F48-8B7B-0F4E10B31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4831173"/>
            <a:ext cx="5192940" cy="1117687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to help you help others.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153F0-41E4-6F41-BC66-70A02E150C6B}"/>
              </a:ext>
            </a:extLst>
          </p:cNvPr>
          <p:cNvSpPr txBox="1"/>
          <p:nvPr/>
        </p:nvSpPr>
        <p:spPr>
          <a:xfrm>
            <a:off x="167364" y="6029994"/>
            <a:ext cx="973059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Veda Ashok, Bridget O’Connor, Sam Gibson, Rachel Nguyen, Krysten </a:t>
            </a:r>
            <a:r>
              <a:rPr lang="en-US" dirty="0" err="1">
                <a:latin typeface="Avenir Book" panose="02000503020000020003" pitchFamily="2" charset="0"/>
              </a:rPr>
              <a:t>Tachiyama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Mentors: Dr. Johnson and Dr. Dionisio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B2E6B-62EC-6649-9AEC-B2DB9EBA1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5993" y="1246476"/>
            <a:ext cx="4605684" cy="4605684"/>
          </a:xfrm>
          <a:prstGeom prst="rect">
            <a:avLst/>
          </a:prstGeom>
        </p:spPr>
      </p:pic>
      <p:pic>
        <p:nvPicPr>
          <p:cNvPr id="1026" name="Picture 2" descr="Logos - Loyola Marymount University">
            <a:extLst>
              <a:ext uri="{FF2B5EF4-FFF2-40B4-BE49-F238E27FC236}">
                <a16:creationId xmlns:a16="http://schemas.microsoft.com/office/drawing/2014/main" id="{9207FBDC-6740-9648-BF3C-A4E084F8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09" y="5441750"/>
            <a:ext cx="1311519" cy="13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34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EC4B8892-E91E-FD4C-B82C-9D1A7E13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87" y="2786670"/>
            <a:ext cx="3181350" cy="3629096"/>
          </a:xfrm>
          <a:prstGeom prst="rect">
            <a:avLst/>
          </a:prstGeom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2D8EB3A-64FE-5348-B92C-777759DC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7733"/>
            <a:ext cx="9094058" cy="5190267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291079B5-3CF4-B049-A2EC-5785B836042F}"/>
              </a:ext>
            </a:extLst>
          </p:cNvPr>
          <p:cNvSpPr/>
          <p:nvPr/>
        </p:nvSpPr>
        <p:spPr>
          <a:xfrm>
            <a:off x="7002965" y="1225499"/>
            <a:ext cx="2698595" cy="1784195"/>
          </a:xfrm>
          <a:prstGeom prst="wedgeEllipseCallout">
            <a:avLst>
              <a:gd name="adj1" fmla="val 49415"/>
              <a:gd name="adj2" fmla="val 5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Once I verify my email, I login to my new account…</a:t>
            </a:r>
          </a:p>
        </p:txBody>
      </p:sp>
    </p:spTree>
    <p:extLst>
      <p:ext uri="{BB962C8B-B14F-4D97-AF65-F5344CB8AC3E}">
        <p14:creationId xmlns:p14="http://schemas.microsoft.com/office/powerpoint/2010/main" val="36954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0F37A6E-80B2-E548-A20B-7111666E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3" y="2791164"/>
            <a:ext cx="1963940" cy="3463538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15CA6260-80E6-5D49-B464-F22C504ACCE8}"/>
              </a:ext>
            </a:extLst>
          </p:cNvPr>
          <p:cNvSpPr/>
          <p:nvPr/>
        </p:nvSpPr>
        <p:spPr>
          <a:xfrm>
            <a:off x="67434" y="720134"/>
            <a:ext cx="3122341" cy="1565767"/>
          </a:xfrm>
          <a:prstGeom prst="wedgeEllipseCallout">
            <a:avLst>
              <a:gd name="adj1" fmla="val 596"/>
              <a:gd name="adj2" fmla="val 78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…then, I edit and setup my profile. I even made a post!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1BFA0CB5-1DE6-5347-A18A-2DE77899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441" y="1955701"/>
            <a:ext cx="1155700" cy="3302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F8A8E0-244F-3840-AD97-1B383502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773" y="431244"/>
            <a:ext cx="8610227" cy="5054133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40E71DD-6665-1547-96D9-B4C9E472DBF4}"/>
              </a:ext>
            </a:extLst>
          </p:cNvPr>
          <p:cNvSpPr/>
          <p:nvPr/>
        </p:nvSpPr>
        <p:spPr>
          <a:xfrm>
            <a:off x="2501590" y="5012653"/>
            <a:ext cx="3947005" cy="1759215"/>
          </a:xfrm>
          <a:prstGeom prst="wedgeEllipseCallout">
            <a:avLst>
              <a:gd name="adj1" fmla="val -65766"/>
              <a:gd name="adj2" fmla="val -88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I can also search for organizations related to causes I am interested in and save the ones that I like.</a:t>
            </a:r>
          </a:p>
        </p:txBody>
      </p:sp>
    </p:spTree>
    <p:extLst>
      <p:ext uri="{BB962C8B-B14F-4D97-AF65-F5344CB8AC3E}">
        <p14:creationId xmlns:p14="http://schemas.microsoft.com/office/powerpoint/2010/main" val="27992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7AC82C89-5710-AE4E-83EC-4982DA34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704" y="2861237"/>
            <a:ext cx="2819296" cy="365107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38028352-BB3A-EE44-A233-B3A0985757FB}"/>
              </a:ext>
            </a:extLst>
          </p:cNvPr>
          <p:cNvSpPr/>
          <p:nvPr/>
        </p:nvSpPr>
        <p:spPr>
          <a:xfrm>
            <a:off x="9372704" y="214252"/>
            <a:ext cx="2435497" cy="1766948"/>
          </a:xfrm>
          <a:prstGeom prst="wedgeEllipseCallout">
            <a:avLst>
              <a:gd name="adj1" fmla="val 10823"/>
              <a:gd name="adj2" fmla="val 91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The ‘Follow’ button even lets me connect with other users!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5EA824-7C2B-534B-A60F-0B4FDD44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1639592"/>
            <a:ext cx="889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>
            <a:extLst>
              <a:ext uri="{FF2B5EF4-FFF2-40B4-BE49-F238E27FC236}">
                <a16:creationId xmlns:a16="http://schemas.microsoft.com/office/drawing/2014/main" id="{4B09E771-CA0B-3044-90B1-C92089CA783C}"/>
              </a:ext>
            </a:extLst>
          </p:cNvPr>
          <p:cNvSpPr/>
          <p:nvPr/>
        </p:nvSpPr>
        <p:spPr>
          <a:xfrm>
            <a:off x="213926" y="753228"/>
            <a:ext cx="2435497" cy="1766948"/>
          </a:xfrm>
          <a:prstGeom prst="wedgeEllipseCallout">
            <a:avLst>
              <a:gd name="adj1" fmla="val 5956"/>
              <a:gd name="adj2" fmla="val 74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The ‘Unfollow’ button lets me unfollow users that I want to…well…stop following.</a:t>
            </a:r>
          </a:p>
        </p:txBody>
      </p:sp>
      <p:pic>
        <p:nvPicPr>
          <p:cNvPr id="7" name="Picture 6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52F120F4-24AD-DE47-B9A0-9633BA4B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" y="2960318"/>
            <a:ext cx="3002821" cy="389466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5AB535-9AFA-334E-BBAB-480745B3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64" y="174517"/>
            <a:ext cx="9261770" cy="65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0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8E5D1B9-B4B9-3744-AA27-85D941C4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2" y="2542775"/>
            <a:ext cx="2361163" cy="4164067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F6BAC3-B445-5944-A409-51679CE1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65" y="1745376"/>
            <a:ext cx="9514633" cy="5022792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79D3BEA-1ADB-F445-99B3-0DA500F4FAAA}"/>
              </a:ext>
            </a:extLst>
          </p:cNvPr>
          <p:cNvSpPr/>
          <p:nvPr/>
        </p:nvSpPr>
        <p:spPr>
          <a:xfrm>
            <a:off x="158102" y="261160"/>
            <a:ext cx="2361163" cy="1882915"/>
          </a:xfrm>
          <a:prstGeom prst="wedgeEllipseCallout">
            <a:avLst>
              <a:gd name="adj1" fmla="val 257"/>
              <a:gd name="adj2" fmla="val 79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Avenir Book" panose="02000503020000020003" pitchFamily="2" charset="0"/>
              </a:rPr>
              <a:t>And</a:t>
            </a:r>
            <a:r>
              <a:rPr lang="en-US" dirty="0">
                <a:latin typeface="Avenir Book" panose="02000503020000020003" pitchFamily="2" charset="0"/>
              </a:rPr>
              <a:t>, I can learn about trending organizations around the world!</a:t>
            </a:r>
            <a:endParaRPr lang="en-US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0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oy&#10;&#10;Description automatically generated">
            <a:extLst>
              <a:ext uri="{FF2B5EF4-FFF2-40B4-BE49-F238E27FC236}">
                <a16:creationId xmlns:a16="http://schemas.microsoft.com/office/drawing/2014/main" id="{B5952C35-59D8-9544-8A46-C797DBDE8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3676261" cy="68118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6F3DD-2536-ED4A-B1E3-18BC4BF81627}"/>
              </a:ext>
            </a:extLst>
          </p:cNvPr>
          <p:cNvSpPr txBox="1"/>
          <p:nvPr/>
        </p:nvSpPr>
        <p:spPr>
          <a:xfrm>
            <a:off x="3918618" y="2258008"/>
            <a:ext cx="7483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Charitable makes learning about our communities easy. I also get to meet other people</a:t>
            </a:r>
          </a:p>
          <a:p>
            <a:r>
              <a:rPr lang="en-US" sz="2400">
                <a:latin typeface="Avenir Book" panose="02000503020000020003" pitchFamily="2" charset="0"/>
              </a:rPr>
              <a:t>who share my passions and people who teach me more about the world!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634E3-A47A-9344-8EEE-5F019F6AF068}"/>
              </a:ext>
            </a:extLst>
          </p:cNvPr>
          <p:cNvSpPr txBox="1"/>
          <p:nvPr/>
        </p:nvSpPr>
        <p:spPr>
          <a:xfrm>
            <a:off x="3918618" y="4180115"/>
            <a:ext cx="81163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venir Book" panose="02000503020000020003" pitchFamily="2" charset="0"/>
              </a:rPr>
              <a:t>I love Charitable because it helps me help others.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6C2B5-DC7C-1C4A-887B-2ED7920C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8295" y="4763104"/>
            <a:ext cx="1835671" cy="18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0BB6B-AB5E-0942-A6E8-5A7FAEDA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>
                <a:latin typeface="Avenir Book" panose="02000503020000020003" pitchFamily="2" charset="0"/>
              </a:rPr>
              <a:t>Use-Case 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0FF58-DB72-A740-AF7F-9EA83470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15" y="8207"/>
            <a:ext cx="574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2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BCFF1-6BF3-4941-973F-CE3A1F225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170B3D-1B5C-4AA5-B670-B783ADC5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291"/>
            <a:ext cx="12192000" cy="27594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E3C243-B4B4-4FE3-AFF2-E81D7F48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795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57863-F7E3-074E-8D72-D184A5ED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1216404"/>
            <a:ext cx="9689360" cy="3841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016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77E2-13D3-5145-B17D-7255B133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55" y="448428"/>
            <a:ext cx="9613861" cy="10809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4-Panel Progress Report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085D29-99EC-C34C-AA2C-60C1738BB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38317"/>
              </p:ext>
            </p:extLst>
          </p:nvPr>
        </p:nvGraphicFramePr>
        <p:xfrm>
          <a:off x="107696" y="1342708"/>
          <a:ext cx="11976608" cy="546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8304">
                  <a:extLst>
                    <a:ext uri="{9D8B030D-6E8A-4147-A177-3AD203B41FA5}">
                      <a16:colId xmlns:a16="http://schemas.microsoft.com/office/drawing/2014/main" val="412210387"/>
                    </a:ext>
                  </a:extLst>
                </a:gridCol>
                <a:gridCol w="5988304">
                  <a:extLst>
                    <a:ext uri="{9D8B030D-6E8A-4147-A177-3AD203B41FA5}">
                      <a16:colId xmlns:a16="http://schemas.microsoft.com/office/drawing/2014/main" val="4131235900"/>
                    </a:ext>
                  </a:extLst>
                </a:gridCol>
              </a:tblGrid>
              <a:tr h="3794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Accomplishments</a:t>
                      </a:r>
                    </a:p>
                  </a:txBody>
                  <a:tcPr>
                    <a:solidFill>
                      <a:srgbClr val="FF4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Risks</a:t>
                      </a:r>
                    </a:p>
                  </a:txBody>
                  <a:tcPr>
                    <a:solidFill>
                      <a:srgbClr val="FF4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11457"/>
                  </a:ext>
                </a:extLst>
              </a:tr>
              <a:tr h="132359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18403"/>
                  </a:ext>
                </a:extLst>
              </a:tr>
              <a:tr h="33464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Schedule</a:t>
                      </a:r>
                    </a:p>
                  </a:txBody>
                  <a:tcPr>
                    <a:solidFill>
                      <a:srgbClr val="FF4E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Problems/Issues/Concerns</a:t>
                      </a:r>
                    </a:p>
                  </a:txBody>
                  <a:tcPr>
                    <a:solidFill>
                      <a:srgbClr val="FF4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527014"/>
                  </a:ext>
                </a:extLst>
              </a:tr>
              <a:tr h="1713615"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1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18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07FC86-9EA0-5441-9094-18069A06CFDB}"/>
              </a:ext>
            </a:extLst>
          </p:cNvPr>
          <p:cNvSpPr txBox="1"/>
          <p:nvPr/>
        </p:nvSpPr>
        <p:spPr>
          <a:xfrm>
            <a:off x="220455" y="1723322"/>
            <a:ext cx="564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Fully implemented GET calls (Saved organizations and activities, friends that a user is following, search engine).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Fully implemented POST functionalities (Edit profile, creating a post, saving organizations and activities).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Successfully implemented follow/unfollow functionality.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4BEFF-0021-ED4C-91F0-F63752EA4068}"/>
              </a:ext>
            </a:extLst>
          </p:cNvPr>
          <p:cNvSpPr txBox="1"/>
          <p:nvPr/>
        </p:nvSpPr>
        <p:spPr>
          <a:xfrm>
            <a:off x="6164599" y="1723322"/>
            <a:ext cx="5806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Auth0 still poses risk of locking developers out of their accounts.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If any API we use (MongoDB, 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GlobalGiving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) does down, our applications functionality will not succeed.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112EE-7ACC-9441-B88A-02D58878FEA4}"/>
              </a:ext>
            </a:extLst>
          </p:cNvPr>
          <p:cNvSpPr txBox="1"/>
          <p:nvPr/>
        </p:nvSpPr>
        <p:spPr>
          <a:xfrm>
            <a:off x="6237876" y="3657352"/>
            <a:ext cx="566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We need to make new Auth0 accounts every 22 days – user accounts can only last for 22 days. </a:t>
            </a: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83F5C1F4-C7A0-AF4B-9E6F-DDD016FC3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75893"/>
              </p:ext>
            </p:extLst>
          </p:nvPr>
        </p:nvGraphicFramePr>
        <p:xfrm>
          <a:off x="220455" y="3751998"/>
          <a:ext cx="5806948" cy="278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133">
                  <a:extLst>
                    <a:ext uri="{9D8B030D-6E8A-4147-A177-3AD203B41FA5}">
                      <a16:colId xmlns:a16="http://schemas.microsoft.com/office/drawing/2014/main" val="2478815302"/>
                    </a:ext>
                  </a:extLst>
                </a:gridCol>
                <a:gridCol w="1241341">
                  <a:extLst>
                    <a:ext uri="{9D8B030D-6E8A-4147-A177-3AD203B41FA5}">
                      <a16:colId xmlns:a16="http://schemas.microsoft.com/office/drawing/2014/main" val="3284278380"/>
                    </a:ext>
                  </a:extLst>
                </a:gridCol>
                <a:gridCol w="1824589">
                  <a:extLst>
                    <a:ext uri="{9D8B030D-6E8A-4147-A177-3AD203B41FA5}">
                      <a16:colId xmlns:a16="http://schemas.microsoft.com/office/drawing/2014/main" val="629840348"/>
                    </a:ext>
                  </a:extLst>
                </a:gridCol>
                <a:gridCol w="1078885">
                  <a:extLst>
                    <a:ext uri="{9D8B030D-6E8A-4147-A177-3AD203B41FA5}">
                      <a16:colId xmlns:a16="http://schemas.microsoft.com/office/drawing/2014/main" val="3141118184"/>
                    </a:ext>
                  </a:extLst>
                </a:gridCol>
              </a:tblGrid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ESTIMATED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COMPLETED/ PROJECTED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61650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Create Mockups of Our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095570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Build Basic 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563393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Obtain and Parse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992280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Enter Data into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65474"/>
                  </a:ext>
                </a:extLst>
              </a:tr>
              <a:tr h="22945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Set up Signup/Login/Logout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60246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Set up GET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FF0000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2788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Avenir Book" panose="02000503020000020003" pitchFamily="2" charset="0"/>
                        </a:rPr>
                        <a:t>Set up POST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54736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Set up Friend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350591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Implement Post 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80536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Integrate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15564"/>
                  </a:ext>
                </a:extLst>
              </a:tr>
              <a:tr h="154409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07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Avenir Book" panose="02000503020000020003" pitchFamily="2" charset="0"/>
                        </a:rPr>
                        <a:t>Week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042926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0EB6415E-F8E1-9242-90CB-4596862208C6}"/>
              </a:ext>
            </a:extLst>
          </p:cNvPr>
          <p:cNvSpPr/>
          <p:nvPr/>
        </p:nvSpPr>
        <p:spPr>
          <a:xfrm>
            <a:off x="354107" y="6591662"/>
            <a:ext cx="152400" cy="16651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EF27BC-599F-8244-9D3A-70F37965E6EE}"/>
              </a:ext>
            </a:extLst>
          </p:cNvPr>
          <p:cNvSpPr/>
          <p:nvPr/>
        </p:nvSpPr>
        <p:spPr>
          <a:xfrm>
            <a:off x="1761502" y="6585590"/>
            <a:ext cx="152400" cy="16651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49AB65-DE4A-A643-BFB2-34D2AAD53380}"/>
              </a:ext>
            </a:extLst>
          </p:cNvPr>
          <p:cNvSpPr/>
          <p:nvPr/>
        </p:nvSpPr>
        <p:spPr>
          <a:xfrm>
            <a:off x="3210382" y="6591662"/>
            <a:ext cx="152400" cy="1665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A0DB6-377C-C642-9A58-7F3B07C98A5E}"/>
              </a:ext>
            </a:extLst>
          </p:cNvPr>
          <p:cNvSpPr txBox="1"/>
          <p:nvPr/>
        </p:nvSpPr>
        <p:spPr>
          <a:xfrm>
            <a:off x="571270" y="6552289"/>
            <a:ext cx="93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Completed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0BF33-FAA6-EF41-81A2-37801F000FFE}"/>
              </a:ext>
            </a:extLst>
          </p:cNvPr>
          <p:cNvSpPr txBox="1"/>
          <p:nvPr/>
        </p:nvSpPr>
        <p:spPr>
          <a:xfrm>
            <a:off x="1939313" y="6549135"/>
            <a:ext cx="93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On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FE89F3-65A7-3E44-AEC9-AA69D40663D4}"/>
              </a:ext>
            </a:extLst>
          </p:cNvPr>
          <p:cNvSpPr txBox="1"/>
          <p:nvPr/>
        </p:nvSpPr>
        <p:spPr>
          <a:xfrm>
            <a:off x="3373075" y="6549135"/>
            <a:ext cx="93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Behind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EC58B5-FE76-4044-8229-78F2A62D346E}"/>
              </a:ext>
            </a:extLst>
          </p:cNvPr>
          <p:cNvSpPr/>
          <p:nvPr/>
        </p:nvSpPr>
        <p:spPr>
          <a:xfrm>
            <a:off x="4360081" y="6585590"/>
            <a:ext cx="152400" cy="1665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2AFB5-C991-4347-80FE-34E3C1FCA216}"/>
              </a:ext>
            </a:extLst>
          </p:cNvPr>
          <p:cNvSpPr txBox="1"/>
          <p:nvPr/>
        </p:nvSpPr>
        <p:spPr>
          <a:xfrm>
            <a:off x="4512481" y="6556484"/>
            <a:ext cx="93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venir Book" panose="02000503020000020003" pitchFamily="2" charset="0"/>
              </a:rPr>
              <a:t>Not Started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6529F-61F3-804C-AC5D-579656009D6A}"/>
              </a:ext>
            </a:extLst>
          </p:cNvPr>
          <p:cNvSpPr txBox="1"/>
          <p:nvPr/>
        </p:nvSpPr>
        <p:spPr>
          <a:xfrm>
            <a:off x="-156754" y="3801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100000"/>
                <a:hueMod val="100000"/>
                <a:satMod val="110000"/>
                <a:lumMod val="79000"/>
                <a:lumOff val="21000"/>
              </a:schemeClr>
            </a:gs>
            <a:gs pos="100000">
              <a:schemeClr val="bg2">
                <a:shade val="78000"/>
                <a:hueMod val="44000"/>
                <a:satMod val="200000"/>
                <a:lumMod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1B45BD-D05B-47CB-97E5-994F293A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BDE151-4F7A-4E95-939F-18B2F607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0394F-4386-5F4C-A687-00D3D865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643467"/>
            <a:ext cx="8133812" cy="36030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dirty="0"/>
              <a:t>Thank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3E1E67-68B8-49AF-8DBA-E7E08CD3F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68225"/>
            <a:ext cx="12188824" cy="2289774"/>
          </a:xfrm>
          <a:prstGeom prst="rect">
            <a:avLst/>
          </a:prstGeom>
          <a:solidFill>
            <a:srgbClr val="181717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A957-935C-AD4A-AC0F-23C9BDB39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27" y="4762275"/>
            <a:ext cx="8852257" cy="1561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</a:rPr>
              <a:t>We are looking forward to making your day more </a:t>
            </a:r>
            <a:r>
              <a:rPr lang="en-US" dirty="0">
                <a:solidFill>
                  <a:srgbClr val="FF4E00"/>
                </a:solidFill>
              </a:rPr>
              <a:t>Charitable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6FDE7C-B860-44EE-B294-C8358F7A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921" y="4568225"/>
            <a:ext cx="2764903" cy="22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F3CFA3-109A-E743-A16F-F58B600D4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8536" y="4838600"/>
            <a:ext cx="1835671" cy="18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85FFDC-0CAD-450C-A1F1-75E392CC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72BDB-4ABD-40E5-A8B8-F7340E3BD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FA2BC7-3F19-4E1C-B3D1-19995D9F6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FF40B5-1E36-4442-8D28-D1AA571A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C09592-2DB2-47C0-A5CB-BD39288D1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9EFD8-619A-3E4A-AD9F-191738F1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latin typeface="Avenir Book" panose="02000503020000020003" pitchFamily="2" charset="0"/>
              </a:rPr>
              <a:t>What We Do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8D20E6-A3C2-4B15-AEC5-A74D7CB46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326394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122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A65-750E-7F47-B15A-2980615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Project Goals</a:t>
            </a:r>
          </a:p>
        </p:txBody>
      </p:sp>
      <p:graphicFrame>
        <p:nvGraphicFramePr>
          <p:cNvPr id="41" name="Content Placeholder 7">
            <a:extLst>
              <a:ext uri="{FF2B5EF4-FFF2-40B4-BE49-F238E27FC236}">
                <a16:creationId xmlns:a16="http://schemas.microsoft.com/office/drawing/2014/main" id="{DD66BDF8-BDE8-0F49-AD89-495E5FF12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026542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7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F66F84-488A-4844-9842-54A44AA1B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A5319C-B33F-4EEA-8216-44D49DADE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23C6B-9B09-429F-8EC7-2247F6F85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E5A9-9D54-4147-9DE0-5F94E953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Project Justification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45D866-050C-4D40-A605-67E60B85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720AC9-C70E-49B0-A839-1AF327EB7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9BA3C9-28E4-43BD-870F-673E1775A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19149-7681-43E0-8504-1992ADCF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B3B3CC-7AB4-463B-9D9E-C9BF7CB5D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776004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23C067-5BA5-FC43-AF99-795B4087D917}"/>
              </a:ext>
            </a:extLst>
          </p:cNvPr>
          <p:cNvSpPr/>
          <p:nvPr/>
        </p:nvSpPr>
        <p:spPr>
          <a:xfrm>
            <a:off x="60685" y="5964833"/>
            <a:ext cx="12059127" cy="808864"/>
          </a:xfrm>
          <a:prstGeom prst="roundRect">
            <a:avLst/>
          </a:prstGeom>
          <a:solidFill>
            <a:srgbClr val="FF76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4E00"/>
                </a:solidFill>
              </a:ln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4621A-E8A4-4D42-BF7E-2CDC59A0E4D4}"/>
              </a:ext>
            </a:extLst>
          </p:cNvPr>
          <p:cNvSpPr txBox="1"/>
          <p:nvPr/>
        </p:nvSpPr>
        <p:spPr>
          <a:xfrm>
            <a:off x="-293297" y="6068429"/>
            <a:ext cx="1234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latin typeface="Avenir Book" panose="02000503020000020003" pitchFamily="2" charset="0"/>
              </a:rPr>
              <a:t>After a year of earthquakes, wildfires, social unrest, political unrest, and of course, a global pandemic, we wanted to create a community that is passionate about giving back. Charitable is here to help you help others.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8865C-7165-1F4A-B984-8EB1AD286BA8}"/>
              </a:ext>
            </a:extLst>
          </p:cNvPr>
          <p:cNvSpPr txBox="1"/>
          <p:nvPr/>
        </p:nvSpPr>
        <p:spPr>
          <a:xfrm>
            <a:off x="328655" y="2172912"/>
            <a:ext cx="515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At Charitable, we…</a:t>
            </a:r>
          </a:p>
        </p:txBody>
      </p:sp>
    </p:spTree>
    <p:extLst>
      <p:ext uri="{BB962C8B-B14F-4D97-AF65-F5344CB8AC3E}">
        <p14:creationId xmlns:p14="http://schemas.microsoft.com/office/powerpoint/2010/main" val="16653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F66F84-488A-4844-9842-54A44AA1B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5319C-B33F-4EEA-8216-44D49DADE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223C6B-9B09-429F-8EC7-2247F6F85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C0ABD-BD0F-CF44-B52D-FB73F189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latin typeface="Avenir Book" panose="02000503020000020003" pitchFamily="2" charset="0"/>
              </a:rPr>
              <a:t>Frontend Development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45D866-050C-4D40-A605-67E60B85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720AC9-C70E-49B0-A839-1AF327EB7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9BA3C9-28E4-43BD-870F-673E1775A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19149-7681-43E0-8504-1992ADCF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16725873-6E05-4F18-8C08-BC59BEDEB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778969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334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3C95-E1AD-E844-961C-F28CFB98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684"/>
            <a:ext cx="4136123" cy="108093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Backend 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860C74-EEF8-8C48-B4F8-09038BFBB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166" y="261257"/>
            <a:ext cx="7556428" cy="606205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3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20FFC73F-A318-4A21-8993-108C1DCDA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B8BCE4E4-5CBD-4940-82DF-E061DB079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67BB6D7E-7207-44B3-918C-D30673E76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878CAF58-E42B-437B-8490-F8FED23C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E0871-0B8E-F64A-ACB4-CCA110D4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latin typeface="Avenir Book" panose="02000503020000020003" pitchFamily="2" charset="0"/>
              </a:rPr>
              <a:t>Third Party Services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580C3C5B-2644-4CDD-8211-ACD3F320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D2B6070-6B6D-47EA-957C-1B17F9E3E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12944A-8B02-4153-A33E-784DB666B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560430"/>
              </p:ext>
            </p:extLst>
          </p:nvPr>
        </p:nvGraphicFramePr>
        <p:xfrm>
          <a:off x="680321" y="2336873"/>
          <a:ext cx="9613861" cy="33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683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E11A8B-D353-4867-842B-40B7BABC9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0C50D17-020B-418B-BE67-DC7DEA17D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pic>
          <p:nvPicPr>
            <p:cNvPr id="36" name="Picture 17">
              <a:extLst>
                <a:ext uri="{FF2B5EF4-FFF2-40B4-BE49-F238E27FC236}">
                  <a16:creationId xmlns:a16="http://schemas.microsoft.com/office/drawing/2014/main" id="{3E9D5520-887C-4E25-9F91-49EBA2FB3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52CAC-158C-4DC7-AA1C-F582FFF73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E0C72-33F6-0243-A75A-2F889742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Timmy’s Story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211ECD-2CC2-43D9-A32B-E8669250E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B30C-124A-9446-A1F2-605C674AE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4544975"/>
            <a:ext cx="3063003" cy="1391213"/>
          </a:xfrm>
        </p:spPr>
        <p:txBody>
          <a:bodyPr>
            <a:normAutofit/>
          </a:bodyPr>
          <a:lstStyle/>
          <a:p>
            <a:endParaRPr lang="en-US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000" dirty="0">
              <a:latin typeface="Avenir Book" panose="02000503020000020003" pitchFamily="2" charset="0"/>
            </a:endParaRPr>
          </a:p>
          <a:p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31" name="Picture 30" descr="A close up of a toy&#10;&#10;Description automatically generated">
            <a:extLst>
              <a:ext uri="{FF2B5EF4-FFF2-40B4-BE49-F238E27FC236}">
                <a16:creationId xmlns:a16="http://schemas.microsoft.com/office/drawing/2014/main" id="{4B84059E-552B-2542-8BCD-BE2B22B2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97" y="0"/>
            <a:ext cx="4144927" cy="6866702"/>
          </a:xfrm>
          <a:prstGeom prst="rect">
            <a:avLst/>
          </a:prstGeom>
        </p:spPr>
      </p:pic>
      <p:sp>
        <p:nvSpPr>
          <p:cNvPr id="19" name="Oval Callout 18">
            <a:extLst>
              <a:ext uri="{FF2B5EF4-FFF2-40B4-BE49-F238E27FC236}">
                <a16:creationId xmlns:a16="http://schemas.microsoft.com/office/drawing/2014/main" id="{5431D6E1-222A-474D-A29A-7BD6E9E544A6}"/>
              </a:ext>
            </a:extLst>
          </p:cNvPr>
          <p:cNvSpPr/>
          <p:nvPr/>
        </p:nvSpPr>
        <p:spPr>
          <a:xfrm>
            <a:off x="6658251" y="878642"/>
            <a:ext cx="1584960" cy="1353312"/>
          </a:xfrm>
          <a:prstGeom prst="wedgeEllipseCallout">
            <a:avLst>
              <a:gd name="adj1" fmla="val 90705"/>
              <a:gd name="adj2" fmla="val 21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Hi!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D00047A4-9D77-7C46-BDC3-FBFFF7242380}"/>
              </a:ext>
            </a:extLst>
          </p:cNvPr>
          <p:cNvSpPr/>
          <p:nvPr/>
        </p:nvSpPr>
        <p:spPr>
          <a:xfrm>
            <a:off x="5923446" y="3297119"/>
            <a:ext cx="2368299" cy="1583084"/>
          </a:xfrm>
          <a:prstGeom prst="wedgeEllipseCallout">
            <a:avLst>
              <a:gd name="adj1" fmla="val 92244"/>
              <a:gd name="adj2" fmla="val -42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I’m Timmy Chu.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5BB86D-D1A7-5644-BDD2-308AB601DBD4}"/>
              </a:ext>
            </a:extLst>
          </p:cNvPr>
          <p:cNvSpPr txBox="1"/>
          <p:nvPr/>
        </p:nvSpPr>
        <p:spPr>
          <a:xfrm>
            <a:off x="313406" y="2482873"/>
            <a:ext cx="46917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I am 26, I live in Seattle, WA, and I am passionate about saving our planet.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89F71-8072-9D4E-A1B3-9F9BCC08F279}"/>
              </a:ext>
            </a:extLst>
          </p:cNvPr>
          <p:cNvSpPr txBox="1"/>
          <p:nvPr/>
        </p:nvSpPr>
        <p:spPr>
          <a:xfrm>
            <a:off x="313406" y="4744243"/>
            <a:ext cx="6405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venir Book" panose="02000503020000020003" pitchFamily="2" charset="0"/>
              </a:rPr>
              <a:t>Charitable makes it easy to research organizations and projects that I can get involved in!</a:t>
            </a:r>
          </a:p>
        </p:txBody>
      </p:sp>
    </p:spTree>
    <p:extLst>
      <p:ext uri="{BB962C8B-B14F-4D97-AF65-F5344CB8AC3E}">
        <p14:creationId xmlns:p14="http://schemas.microsoft.com/office/powerpoint/2010/main" val="1098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BB86CBF9-52D7-CB48-B601-9F2DCD8F1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1256" y="2020090"/>
            <a:ext cx="3730069" cy="483791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669862-75C2-3B48-9495-18D02D9F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24" y="2020089"/>
            <a:ext cx="8454675" cy="4825351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4D0C3D60-25C0-B34E-8E5A-62B9C406A986}"/>
              </a:ext>
            </a:extLst>
          </p:cNvPr>
          <p:cNvSpPr/>
          <p:nvPr/>
        </p:nvSpPr>
        <p:spPr>
          <a:xfrm>
            <a:off x="2872868" y="1140171"/>
            <a:ext cx="2821611" cy="1608667"/>
          </a:xfrm>
          <a:prstGeom prst="wedgeEllipseCallout">
            <a:avLst>
              <a:gd name="adj1" fmla="val -59241"/>
              <a:gd name="adj2" fmla="val 51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First, I sign up with Charitable on their sign-up page.</a:t>
            </a:r>
          </a:p>
        </p:txBody>
      </p:sp>
    </p:spTree>
    <p:extLst>
      <p:ext uri="{BB962C8B-B14F-4D97-AF65-F5344CB8AC3E}">
        <p14:creationId xmlns:p14="http://schemas.microsoft.com/office/powerpoint/2010/main" val="7985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628</Words>
  <Application>Microsoft Macintosh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Book</vt:lpstr>
      <vt:lpstr>Trebuchet MS</vt:lpstr>
      <vt:lpstr>Berlin</vt:lpstr>
      <vt:lpstr>Charitable</vt:lpstr>
      <vt:lpstr>What We Do</vt:lpstr>
      <vt:lpstr>Project Goals</vt:lpstr>
      <vt:lpstr>Project Justification</vt:lpstr>
      <vt:lpstr>Frontend Development</vt:lpstr>
      <vt:lpstr>Backend Development</vt:lpstr>
      <vt:lpstr>Third Party Services</vt:lpstr>
      <vt:lpstr>Timmy’s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Use-Case Diagram</vt:lpstr>
      <vt:lpstr>Demo</vt:lpstr>
      <vt:lpstr>4-Panel Progress Report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Charitable</dc:title>
  <dc:creator>Veda Ashok</dc:creator>
  <cp:lastModifiedBy>Veda Ashok</cp:lastModifiedBy>
  <cp:revision>7</cp:revision>
  <dcterms:created xsi:type="dcterms:W3CDTF">2020-12-06T21:33:27Z</dcterms:created>
  <dcterms:modified xsi:type="dcterms:W3CDTF">2020-12-09T06:49:51Z</dcterms:modified>
</cp:coreProperties>
</file>